
<file path=[Content_Types].xml><?xml version="1.0" encoding="utf-8"?>
<Types xmlns="http://schemas.openxmlformats.org/package/2006/content-types">
  <Default Extension="gif" ContentType="image/gif"/>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5"/>
  </p:notesMasterIdLst>
  <p:sldIdLst>
    <p:sldId id="256" r:id="rId2"/>
    <p:sldId id="259" r:id="rId3"/>
    <p:sldId id="260" r:id="rId4"/>
    <p:sldId id="261" r:id="rId5"/>
    <p:sldId id="332" r:id="rId6"/>
    <p:sldId id="322" r:id="rId7"/>
    <p:sldId id="327" r:id="rId8"/>
    <p:sldId id="334" r:id="rId9"/>
    <p:sldId id="335" r:id="rId10"/>
    <p:sldId id="336" r:id="rId11"/>
    <p:sldId id="337" r:id="rId12"/>
    <p:sldId id="262" r:id="rId13"/>
    <p:sldId id="304" r:id="rId14"/>
    <p:sldId id="263" r:id="rId15"/>
    <p:sldId id="264" r:id="rId16"/>
    <p:sldId id="266" r:id="rId17"/>
    <p:sldId id="267" r:id="rId18"/>
    <p:sldId id="268" r:id="rId19"/>
    <p:sldId id="269" r:id="rId20"/>
    <p:sldId id="306" r:id="rId21"/>
    <p:sldId id="307" r:id="rId22"/>
    <p:sldId id="308" r:id="rId23"/>
    <p:sldId id="271" r:id="rId24"/>
    <p:sldId id="272" r:id="rId25"/>
    <p:sldId id="309" r:id="rId26"/>
    <p:sldId id="273" r:id="rId27"/>
    <p:sldId id="286" r:id="rId28"/>
    <p:sldId id="316" r:id="rId29"/>
    <p:sldId id="302" r:id="rId30"/>
    <p:sldId id="275" r:id="rId31"/>
    <p:sldId id="279" r:id="rId32"/>
    <p:sldId id="280" r:id="rId33"/>
    <p:sldId id="281" r:id="rId34"/>
    <p:sldId id="282" r:id="rId35"/>
    <p:sldId id="283" r:id="rId36"/>
    <p:sldId id="285" r:id="rId37"/>
    <p:sldId id="338" r:id="rId38"/>
    <p:sldId id="289" r:id="rId39"/>
    <p:sldId id="339" r:id="rId40"/>
    <p:sldId id="287" r:id="rId41"/>
    <p:sldId id="320" r:id="rId42"/>
    <p:sldId id="292" r:id="rId43"/>
    <p:sldId id="288" r:id="rId44"/>
    <p:sldId id="340" r:id="rId45"/>
    <p:sldId id="303" r:id="rId46"/>
    <p:sldId id="294" r:id="rId47"/>
    <p:sldId id="295" r:id="rId48"/>
    <p:sldId id="296" r:id="rId49"/>
    <p:sldId id="297" r:id="rId50"/>
    <p:sldId id="298" r:id="rId51"/>
    <p:sldId id="299" r:id="rId52"/>
    <p:sldId id="300" r:id="rId53"/>
    <p:sldId id="321" r:id="rId54"/>
  </p:sldIdLst>
  <p:sldSz cx="9144000" cy="6858000" type="screen4x3"/>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Arial"/>
        <a:ea typeface="Arial"/>
        <a:cs typeface="Arial"/>
        <a:sym typeface="Arial"/>
      </a:defRPr>
    </a:lvl5pPr>
    <a:lvl6pPr marL="0" marR="0" indent="0" algn="l" defTabSz="9144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Arial"/>
        <a:ea typeface="Arial"/>
        <a:cs typeface="Arial"/>
        <a:sym typeface="Arial"/>
      </a:defRPr>
    </a:lvl6pPr>
    <a:lvl7pPr marL="0" marR="0" indent="0" algn="l" defTabSz="9144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Arial"/>
        <a:ea typeface="Arial"/>
        <a:cs typeface="Arial"/>
        <a:sym typeface="Arial"/>
      </a:defRPr>
    </a:lvl7pPr>
    <a:lvl8pPr marL="0" marR="0" indent="0" algn="l" defTabSz="9144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Arial"/>
        <a:ea typeface="Arial"/>
        <a:cs typeface="Arial"/>
        <a:sym typeface="Arial"/>
      </a:defRPr>
    </a:lvl8pPr>
    <a:lvl9pPr marL="0" marR="0" indent="0" algn="l" defTabSz="9144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C90E28E-C2AF-F34A-922A-F42BCBBBA976}" v="68" dt="2021-02-05T02:36:27.008"/>
  </p1510:revLst>
</p1510:revInfo>
</file>

<file path=ppt/tableStyles.xml><?xml version="1.0" encoding="utf-8"?>
<a:tblStyleLst xmlns:a="http://schemas.openxmlformats.org/drawingml/2006/main" def="{5940675A-B579-460E-94D1-54222C63F5DA}">
  <a:tblStyle styleId="{4C3C2611-4C71-4FC5-86AE-919BDF0F9419}" styleName="">
    <a:tblBg/>
    <a:wholeTbl>
      <a:tcTxStyle b="on" i="on">
        <a:font>
          <a:latin typeface="Arial"/>
          <a:ea typeface="Arial"/>
          <a:cs typeface="Arial"/>
        </a:font>
        <a:srgbClr val="000000"/>
      </a:tcTxStyle>
      <a:tcStyle>
        <a:tcBdr>
          <a:left>
            <a:ln w="12700" cap="flat">
              <a:solidFill>
                <a:schemeClr val="accent3">
                  <a:lumOff val="44000"/>
                </a:schemeClr>
              </a:solidFill>
              <a:prstDash val="solid"/>
              <a:bevel/>
            </a:ln>
          </a:left>
          <a:right>
            <a:ln w="12700" cap="flat">
              <a:solidFill>
                <a:schemeClr val="accent3">
                  <a:lumOff val="44000"/>
                </a:schemeClr>
              </a:solidFill>
              <a:prstDash val="solid"/>
              <a:bevel/>
            </a:ln>
          </a:right>
          <a:top>
            <a:ln w="12700" cap="flat">
              <a:solidFill>
                <a:schemeClr val="accent3">
                  <a:lumOff val="44000"/>
                </a:schemeClr>
              </a:solidFill>
              <a:prstDash val="solid"/>
              <a:bevel/>
            </a:ln>
          </a:top>
          <a:bottom>
            <a:ln w="12700" cap="flat">
              <a:solidFill>
                <a:schemeClr val="accent3">
                  <a:lumOff val="44000"/>
                </a:schemeClr>
              </a:solidFill>
              <a:prstDash val="solid"/>
              <a:bevel/>
            </a:ln>
          </a:bottom>
          <a:insideH>
            <a:ln w="12700" cap="flat">
              <a:solidFill>
                <a:schemeClr val="accent3">
                  <a:lumOff val="44000"/>
                </a:schemeClr>
              </a:solidFill>
              <a:prstDash val="solid"/>
              <a:bevel/>
            </a:ln>
          </a:insideH>
          <a:insideV>
            <a:ln w="12700" cap="flat">
              <a:solidFill>
                <a:schemeClr val="accent3">
                  <a:lumOff val="44000"/>
                </a:schemeClr>
              </a:solidFill>
              <a:prstDash val="solid"/>
              <a:bevel/>
            </a:ln>
          </a:insideV>
        </a:tcBdr>
        <a:fill>
          <a:solidFill>
            <a:srgbClr val="EDF2FA"/>
          </a:solidFill>
        </a:fill>
      </a:tcStyle>
    </a:wholeTbl>
    <a:band2H>
      <a:tcTxStyle/>
      <a:tcStyle>
        <a:tcBdr/>
        <a:fill>
          <a:solidFill>
            <a:srgbClr val="F6F9FD"/>
          </a:solidFill>
        </a:fill>
      </a:tcStyle>
    </a:band2H>
    <a:firstCol>
      <a:tcTxStyle b="on" i="on">
        <a:font>
          <a:latin typeface="Arial"/>
          <a:ea typeface="Arial"/>
          <a:cs typeface="Arial"/>
        </a:font>
        <a:schemeClr val="accent3">
          <a:lumOff val="44000"/>
        </a:schemeClr>
      </a:tcTxStyle>
      <a:tcStyle>
        <a:tcBdr>
          <a:left>
            <a:ln w="12700" cap="flat">
              <a:solidFill>
                <a:schemeClr val="accent3">
                  <a:lumOff val="44000"/>
                </a:schemeClr>
              </a:solidFill>
              <a:prstDash val="solid"/>
              <a:bevel/>
            </a:ln>
          </a:left>
          <a:right>
            <a:ln w="12700" cap="flat">
              <a:solidFill>
                <a:schemeClr val="accent3">
                  <a:lumOff val="44000"/>
                </a:schemeClr>
              </a:solidFill>
              <a:prstDash val="solid"/>
              <a:bevel/>
            </a:ln>
          </a:right>
          <a:top>
            <a:ln w="12700" cap="flat">
              <a:solidFill>
                <a:schemeClr val="accent3">
                  <a:lumOff val="44000"/>
                </a:schemeClr>
              </a:solidFill>
              <a:prstDash val="solid"/>
              <a:bevel/>
            </a:ln>
          </a:top>
          <a:bottom>
            <a:ln w="12700" cap="flat">
              <a:solidFill>
                <a:schemeClr val="accent3">
                  <a:lumOff val="44000"/>
                </a:schemeClr>
              </a:solidFill>
              <a:prstDash val="solid"/>
              <a:bevel/>
            </a:ln>
          </a:bottom>
          <a:insideH>
            <a:ln w="12700" cap="flat">
              <a:solidFill>
                <a:schemeClr val="accent3">
                  <a:lumOff val="44000"/>
                </a:schemeClr>
              </a:solidFill>
              <a:prstDash val="solid"/>
              <a:bevel/>
            </a:ln>
          </a:insideH>
          <a:insideV>
            <a:ln w="12700" cap="flat">
              <a:solidFill>
                <a:schemeClr val="accent3">
                  <a:lumOff val="44000"/>
                </a:schemeClr>
              </a:solidFill>
              <a:prstDash val="solid"/>
              <a:bevel/>
            </a:ln>
          </a:insideV>
        </a:tcBdr>
        <a:fill>
          <a:solidFill>
            <a:schemeClr val="accent1"/>
          </a:solidFill>
        </a:fill>
      </a:tcStyle>
    </a:firstCol>
    <a:lastRow>
      <a:tcTxStyle b="on" i="on">
        <a:font>
          <a:latin typeface="Arial"/>
          <a:ea typeface="Arial"/>
          <a:cs typeface="Arial"/>
        </a:font>
        <a:schemeClr val="accent3">
          <a:lumOff val="44000"/>
        </a:schemeClr>
      </a:tcTxStyle>
      <a:tcStyle>
        <a:tcBdr>
          <a:left>
            <a:ln w="12700" cap="flat">
              <a:solidFill>
                <a:schemeClr val="accent3">
                  <a:lumOff val="44000"/>
                </a:schemeClr>
              </a:solidFill>
              <a:prstDash val="solid"/>
              <a:bevel/>
            </a:ln>
          </a:left>
          <a:right>
            <a:ln w="12700" cap="flat">
              <a:solidFill>
                <a:schemeClr val="accent3">
                  <a:lumOff val="44000"/>
                </a:schemeClr>
              </a:solidFill>
              <a:prstDash val="solid"/>
              <a:bevel/>
            </a:ln>
          </a:right>
          <a:top>
            <a:ln w="38100" cap="flat">
              <a:solidFill>
                <a:schemeClr val="accent3">
                  <a:lumOff val="44000"/>
                </a:schemeClr>
              </a:solidFill>
              <a:prstDash val="solid"/>
              <a:bevel/>
            </a:ln>
          </a:top>
          <a:bottom>
            <a:ln w="12700" cap="flat">
              <a:solidFill>
                <a:schemeClr val="accent3">
                  <a:lumOff val="44000"/>
                </a:schemeClr>
              </a:solidFill>
              <a:prstDash val="solid"/>
              <a:bevel/>
            </a:ln>
          </a:bottom>
          <a:insideH>
            <a:ln w="12700" cap="flat">
              <a:solidFill>
                <a:schemeClr val="accent3">
                  <a:lumOff val="44000"/>
                </a:schemeClr>
              </a:solidFill>
              <a:prstDash val="solid"/>
              <a:bevel/>
            </a:ln>
          </a:insideH>
          <a:insideV>
            <a:ln w="12700" cap="flat">
              <a:solidFill>
                <a:schemeClr val="accent3">
                  <a:lumOff val="44000"/>
                </a:schemeClr>
              </a:solidFill>
              <a:prstDash val="solid"/>
              <a:bevel/>
            </a:ln>
          </a:insideV>
        </a:tcBdr>
        <a:fill>
          <a:solidFill>
            <a:schemeClr val="accent1"/>
          </a:solidFill>
        </a:fill>
      </a:tcStyle>
    </a:lastRow>
    <a:firstRow>
      <a:tcTxStyle b="on" i="on">
        <a:font>
          <a:latin typeface="Arial"/>
          <a:ea typeface="Arial"/>
          <a:cs typeface="Arial"/>
        </a:font>
        <a:schemeClr val="accent3">
          <a:lumOff val="44000"/>
        </a:schemeClr>
      </a:tcTxStyle>
      <a:tcStyle>
        <a:tcBdr>
          <a:left>
            <a:ln w="12700" cap="flat">
              <a:solidFill>
                <a:schemeClr val="accent3">
                  <a:lumOff val="44000"/>
                </a:schemeClr>
              </a:solidFill>
              <a:prstDash val="solid"/>
              <a:bevel/>
            </a:ln>
          </a:left>
          <a:right>
            <a:ln w="12700" cap="flat">
              <a:solidFill>
                <a:schemeClr val="accent3">
                  <a:lumOff val="44000"/>
                </a:schemeClr>
              </a:solidFill>
              <a:prstDash val="solid"/>
              <a:bevel/>
            </a:ln>
          </a:right>
          <a:top>
            <a:ln w="12700" cap="flat">
              <a:solidFill>
                <a:schemeClr val="accent3">
                  <a:lumOff val="44000"/>
                </a:schemeClr>
              </a:solidFill>
              <a:prstDash val="solid"/>
              <a:bevel/>
            </a:ln>
          </a:top>
          <a:bottom>
            <a:ln w="38100" cap="flat">
              <a:solidFill>
                <a:schemeClr val="accent3">
                  <a:lumOff val="44000"/>
                </a:schemeClr>
              </a:solidFill>
              <a:prstDash val="solid"/>
              <a:bevel/>
            </a:ln>
          </a:bottom>
          <a:insideH>
            <a:ln w="12700" cap="flat">
              <a:solidFill>
                <a:schemeClr val="accent3">
                  <a:lumOff val="44000"/>
                </a:schemeClr>
              </a:solidFill>
              <a:prstDash val="solid"/>
              <a:bevel/>
            </a:ln>
          </a:insideH>
          <a:insideV>
            <a:ln w="12700" cap="flat">
              <a:solidFill>
                <a:schemeClr val="accent3">
                  <a:lumOff val="44000"/>
                </a:schemeClr>
              </a:solidFill>
              <a:prstDash val="solid"/>
              <a:bevel/>
            </a:ln>
          </a:insideV>
        </a:tcBdr>
        <a:fill>
          <a:solidFill>
            <a:schemeClr val="accent1"/>
          </a:solidFill>
        </a:fill>
      </a:tcStyle>
    </a:firstRow>
  </a:tblStyle>
  <a:tblStyle styleId="{C7B018BB-80A7-4F77-B60F-C8B233D01FF8}" styleName="">
    <a:tblBg/>
    <a:wholeTbl>
      <a:tcTxStyle b="on" i="on">
        <a:font>
          <a:latin typeface="Arial"/>
          <a:ea typeface="Arial"/>
          <a:cs typeface="Arial"/>
        </a:font>
        <a:srgbClr val="000000"/>
      </a:tcTxStyle>
      <a:tcStyle>
        <a:tcBdr>
          <a:left>
            <a:ln w="12700" cap="flat">
              <a:solidFill>
                <a:schemeClr val="accent3">
                  <a:lumOff val="44000"/>
                </a:schemeClr>
              </a:solidFill>
              <a:prstDash val="solid"/>
              <a:bevel/>
            </a:ln>
          </a:left>
          <a:right>
            <a:ln w="12700" cap="flat">
              <a:solidFill>
                <a:schemeClr val="accent3">
                  <a:lumOff val="44000"/>
                </a:schemeClr>
              </a:solidFill>
              <a:prstDash val="solid"/>
              <a:bevel/>
            </a:ln>
          </a:right>
          <a:top>
            <a:ln w="12700" cap="flat">
              <a:solidFill>
                <a:schemeClr val="accent3">
                  <a:lumOff val="44000"/>
                </a:schemeClr>
              </a:solidFill>
              <a:prstDash val="solid"/>
              <a:bevel/>
            </a:ln>
          </a:top>
          <a:bottom>
            <a:ln w="12700" cap="flat">
              <a:solidFill>
                <a:schemeClr val="accent3">
                  <a:lumOff val="44000"/>
                </a:schemeClr>
              </a:solidFill>
              <a:prstDash val="solid"/>
              <a:bevel/>
            </a:ln>
          </a:bottom>
          <a:insideH>
            <a:ln w="12700" cap="flat">
              <a:solidFill>
                <a:schemeClr val="accent3">
                  <a:lumOff val="44000"/>
                </a:schemeClr>
              </a:solidFill>
              <a:prstDash val="solid"/>
              <a:bevel/>
            </a:ln>
          </a:insideH>
          <a:insideV>
            <a:ln w="12700" cap="flat">
              <a:solidFill>
                <a:schemeClr val="accent3">
                  <a:lumOff val="44000"/>
                </a:schemeClr>
              </a:solidFill>
              <a:prstDash val="solid"/>
              <a:bevel/>
            </a:ln>
          </a:insideV>
        </a:tcBdr>
        <a:fill>
          <a:solidFill>
            <a:schemeClr val="accent3">
              <a:lumOff val="44000"/>
            </a:schemeClr>
          </a:solidFill>
        </a:fill>
      </a:tcStyle>
    </a:wholeTbl>
    <a:band2H>
      <a:tcTxStyle/>
      <a:tcStyle>
        <a:tcBdr/>
        <a:fill>
          <a:solidFill>
            <a:schemeClr val="accent3">
              <a:lumOff val="44000"/>
            </a:schemeClr>
          </a:solidFill>
        </a:fill>
      </a:tcStyle>
    </a:band2H>
    <a:firstCol>
      <a:tcTxStyle b="on" i="on">
        <a:font>
          <a:latin typeface="Arial"/>
          <a:ea typeface="Arial"/>
          <a:cs typeface="Arial"/>
        </a:font>
        <a:schemeClr val="accent3">
          <a:lumOff val="44000"/>
        </a:schemeClr>
      </a:tcTxStyle>
      <a:tcStyle>
        <a:tcBdr>
          <a:left>
            <a:ln w="12700" cap="flat">
              <a:solidFill>
                <a:schemeClr val="accent3">
                  <a:lumOff val="44000"/>
                </a:schemeClr>
              </a:solidFill>
              <a:prstDash val="solid"/>
              <a:bevel/>
            </a:ln>
          </a:left>
          <a:right>
            <a:ln w="12700" cap="flat">
              <a:solidFill>
                <a:schemeClr val="accent3">
                  <a:lumOff val="44000"/>
                </a:schemeClr>
              </a:solidFill>
              <a:prstDash val="solid"/>
              <a:bevel/>
            </a:ln>
          </a:right>
          <a:top>
            <a:ln w="12700" cap="flat">
              <a:solidFill>
                <a:schemeClr val="accent3">
                  <a:lumOff val="44000"/>
                </a:schemeClr>
              </a:solidFill>
              <a:prstDash val="solid"/>
              <a:bevel/>
            </a:ln>
          </a:top>
          <a:bottom>
            <a:ln w="12700" cap="flat">
              <a:solidFill>
                <a:schemeClr val="accent3">
                  <a:lumOff val="44000"/>
                </a:schemeClr>
              </a:solidFill>
              <a:prstDash val="solid"/>
              <a:bevel/>
            </a:ln>
          </a:bottom>
          <a:insideH>
            <a:ln w="12700" cap="flat">
              <a:solidFill>
                <a:schemeClr val="accent3">
                  <a:lumOff val="44000"/>
                </a:schemeClr>
              </a:solidFill>
              <a:prstDash val="solid"/>
              <a:bevel/>
            </a:ln>
          </a:insideH>
          <a:insideV>
            <a:ln w="12700" cap="flat">
              <a:solidFill>
                <a:schemeClr val="accent3">
                  <a:lumOff val="44000"/>
                </a:schemeClr>
              </a:solidFill>
              <a:prstDash val="solid"/>
              <a:bevel/>
            </a:ln>
          </a:insideV>
        </a:tcBdr>
        <a:fill>
          <a:solidFill>
            <a:schemeClr val="accent3">
              <a:lumOff val="44000"/>
            </a:schemeClr>
          </a:solidFill>
        </a:fill>
      </a:tcStyle>
    </a:firstCol>
    <a:lastRow>
      <a:tcTxStyle b="on" i="on">
        <a:font>
          <a:latin typeface="Arial"/>
          <a:ea typeface="Arial"/>
          <a:cs typeface="Arial"/>
        </a:font>
        <a:schemeClr val="accent3">
          <a:lumOff val="44000"/>
        </a:schemeClr>
      </a:tcTxStyle>
      <a:tcStyle>
        <a:tcBdr>
          <a:left>
            <a:ln w="12700" cap="flat">
              <a:solidFill>
                <a:schemeClr val="accent3">
                  <a:lumOff val="44000"/>
                </a:schemeClr>
              </a:solidFill>
              <a:prstDash val="solid"/>
              <a:bevel/>
            </a:ln>
          </a:left>
          <a:right>
            <a:ln w="12700" cap="flat">
              <a:solidFill>
                <a:schemeClr val="accent3">
                  <a:lumOff val="44000"/>
                </a:schemeClr>
              </a:solidFill>
              <a:prstDash val="solid"/>
              <a:bevel/>
            </a:ln>
          </a:right>
          <a:top>
            <a:ln w="38100" cap="flat">
              <a:solidFill>
                <a:schemeClr val="accent3">
                  <a:lumOff val="44000"/>
                </a:schemeClr>
              </a:solidFill>
              <a:prstDash val="solid"/>
              <a:bevel/>
            </a:ln>
          </a:top>
          <a:bottom>
            <a:ln w="12700" cap="flat">
              <a:solidFill>
                <a:schemeClr val="accent3">
                  <a:lumOff val="44000"/>
                </a:schemeClr>
              </a:solidFill>
              <a:prstDash val="solid"/>
              <a:bevel/>
            </a:ln>
          </a:bottom>
          <a:insideH>
            <a:ln w="12700" cap="flat">
              <a:solidFill>
                <a:schemeClr val="accent3">
                  <a:lumOff val="44000"/>
                </a:schemeClr>
              </a:solidFill>
              <a:prstDash val="solid"/>
              <a:bevel/>
            </a:ln>
          </a:insideH>
          <a:insideV>
            <a:ln w="12700" cap="flat">
              <a:solidFill>
                <a:schemeClr val="accent3">
                  <a:lumOff val="44000"/>
                </a:schemeClr>
              </a:solidFill>
              <a:prstDash val="solid"/>
              <a:bevel/>
            </a:ln>
          </a:insideV>
        </a:tcBdr>
        <a:fill>
          <a:solidFill>
            <a:schemeClr val="accent3">
              <a:lumOff val="44000"/>
            </a:schemeClr>
          </a:solidFill>
        </a:fill>
      </a:tcStyle>
    </a:lastRow>
    <a:firstRow>
      <a:tcTxStyle b="on" i="on">
        <a:font>
          <a:latin typeface="Arial"/>
          <a:ea typeface="Arial"/>
          <a:cs typeface="Arial"/>
        </a:font>
        <a:schemeClr val="accent3">
          <a:lumOff val="44000"/>
        </a:schemeClr>
      </a:tcTxStyle>
      <a:tcStyle>
        <a:tcBdr>
          <a:left>
            <a:ln w="12700" cap="flat">
              <a:solidFill>
                <a:schemeClr val="accent3">
                  <a:lumOff val="44000"/>
                </a:schemeClr>
              </a:solidFill>
              <a:prstDash val="solid"/>
              <a:bevel/>
            </a:ln>
          </a:left>
          <a:right>
            <a:ln w="12700" cap="flat">
              <a:solidFill>
                <a:schemeClr val="accent3">
                  <a:lumOff val="44000"/>
                </a:schemeClr>
              </a:solidFill>
              <a:prstDash val="solid"/>
              <a:bevel/>
            </a:ln>
          </a:right>
          <a:top>
            <a:ln w="12700" cap="flat">
              <a:solidFill>
                <a:schemeClr val="accent3">
                  <a:lumOff val="44000"/>
                </a:schemeClr>
              </a:solidFill>
              <a:prstDash val="solid"/>
              <a:bevel/>
            </a:ln>
          </a:top>
          <a:bottom>
            <a:ln w="38100" cap="flat">
              <a:solidFill>
                <a:schemeClr val="accent3">
                  <a:lumOff val="44000"/>
                </a:schemeClr>
              </a:solidFill>
              <a:prstDash val="solid"/>
              <a:bevel/>
            </a:ln>
          </a:bottom>
          <a:insideH>
            <a:ln w="12700" cap="flat">
              <a:solidFill>
                <a:schemeClr val="accent3">
                  <a:lumOff val="44000"/>
                </a:schemeClr>
              </a:solidFill>
              <a:prstDash val="solid"/>
              <a:bevel/>
            </a:ln>
          </a:insideH>
          <a:insideV>
            <a:ln w="12700" cap="flat">
              <a:solidFill>
                <a:schemeClr val="accent3">
                  <a:lumOff val="44000"/>
                </a:schemeClr>
              </a:solidFill>
              <a:prstDash val="solid"/>
              <a:bevel/>
            </a:ln>
          </a:insideV>
        </a:tcBdr>
        <a:fill>
          <a:solidFill>
            <a:schemeClr val="accent3">
              <a:lumOff val="44000"/>
            </a:schemeClr>
          </a:solidFill>
        </a:fill>
      </a:tcStyle>
    </a:firstRow>
  </a:tblStyle>
  <a:tblStyle styleId="{EEE7283C-3CF3-47DC-8721-378D4A62B228}" styleName="">
    <a:tblBg/>
    <a:wholeTbl>
      <a:tcTxStyle b="on" i="on">
        <a:font>
          <a:latin typeface="Arial"/>
          <a:ea typeface="Arial"/>
          <a:cs typeface="Arial"/>
        </a:font>
        <a:srgbClr val="000000"/>
      </a:tcTxStyle>
      <a:tcStyle>
        <a:tcBdr>
          <a:left>
            <a:ln w="12700" cap="flat">
              <a:solidFill>
                <a:schemeClr val="accent3">
                  <a:lumOff val="44000"/>
                </a:schemeClr>
              </a:solidFill>
              <a:prstDash val="solid"/>
              <a:bevel/>
            </a:ln>
          </a:left>
          <a:right>
            <a:ln w="12700" cap="flat">
              <a:solidFill>
                <a:schemeClr val="accent3">
                  <a:lumOff val="44000"/>
                </a:schemeClr>
              </a:solidFill>
              <a:prstDash val="solid"/>
              <a:bevel/>
            </a:ln>
          </a:right>
          <a:top>
            <a:ln w="12700" cap="flat">
              <a:solidFill>
                <a:schemeClr val="accent3">
                  <a:lumOff val="44000"/>
                </a:schemeClr>
              </a:solidFill>
              <a:prstDash val="solid"/>
              <a:bevel/>
            </a:ln>
          </a:top>
          <a:bottom>
            <a:ln w="12700" cap="flat">
              <a:solidFill>
                <a:schemeClr val="accent3">
                  <a:lumOff val="44000"/>
                </a:schemeClr>
              </a:solidFill>
              <a:prstDash val="solid"/>
              <a:bevel/>
            </a:ln>
          </a:bottom>
          <a:insideH>
            <a:ln w="12700" cap="flat">
              <a:solidFill>
                <a:schemeClr val="accent3">
                  <a:lumOff val="44000"/>
                </a:schemeClr>
              </a:solidFill>
              <a:prstDash val="solid"/>
              <a:bevel/>
            </a:ln>
          </a:insideH>
          <a:insideV>
            <a:ln w="12700" cap="flat">
              <a:solidFill>
                <a:schemeClr val="accent3">
                  <a:lumOff val="44000"/>
                </a:schemeClr>
              </a:solidFill>
              <a:prstDash val="solid"/>
              <a:bevel/>
            </a:ln>
          </a:insideV>
        </a:tcBdr>
        <a:fill>
          <a:solidFill>
            <a:srgbClr val="CCCCDA"/>
          </a:solidFill>
        </a:fill>
      </a:tcStyle>
    </a:wholeTbl>
    <a:band2H>
      <a:tcTxStyle/>
      <a:tcStyle>
        <a:tcBdr/>
        <a:fill>
          <a:solidFill>
            <a:srgbClr val="E7E7ED"/>
          </a:solidFill>
        </a:fill>
      </a:tcStyle>
    </a:band2H>
    <a:firstCol>
      <a:tcTxStyle b="on" i="on">
        <a:font>
          <a:latin typeface="Arial"/>
          <a:ea typeface="Arial"/>
          <a:cs typeface="Arial"/>
        </a:font>
        <a:schemeClr val="accent3">
          <a:lumOff val="44000"/>
        </a:schemeClr>
      </a:tcTxStyle>
      <a:tcStyle>
        <a:tcBdr>
          <a:left>
            <a:ln w="12700" cap="flat">
              <a:solidFill>
                <a:schemeClr val="accent3">
                  <a:lumOff val="44000"/>
                </a:schemeClr>
              </a:solidFill>
              <a:prstDash val="solid"/>
              <a:bevel/>
            </a:ln>
          </a:left>
          <a:right>
            <a:ln w="12700" cap="flat">
              <a:solidFill>
                <a:schemeClr val="accent3">
                  <a:lumOff val="44000"/>
                </a:schemeClr>
              </a:solidFill>
              <a:prstDash val="solid"/>
              <a:bevel/>
            </a:ln>
          </a:right>
          <a:top>
            <a:ln w="12700" cap="flat">
              <a:solidFill>
                <a:schemeClr val="accent3">
                  <a:lumOff val="44000"/>
                </a:schemeClr>
              </a:solidFill>
              <a:prstDash val="solid"/>
              <a:bevel/>
            </a:ln>
          </a:top>
          <a:bottom>
            <a:ln w="12700" cap="flat">
              <a:solidFill>
                <a:schemeClr val="accent3">
                  <a:lumOff val="44000"/>
                </a:schemeClr>
              </a:solidFill>
              <a:prstDash val="solid"/>
              <a:bevel/>
            </a:ln>
          </a:bottom>
          <a:insideH>
            <a:ln w="12700" cap="flat">
              <a:solidFill>
                <a:schemeClr val="accent3">
                  <a:lumOff val="44000"/>
                </a:schemeClr>
              </a:solidFill>
              <a:prstDash val="solid"/>
              <a:bevel/>
            </a:ln>
          </a:insideH>
          <a:insideV>
            <a:ln w="12700" cap="flat">
              <a:solidFill>
                <a:schemeClr val="accent3">
                  <a:lumOff val="44000"/>
                </a:schemeClr>
              </a:solidFill>
              <a:prstDash val="solid"/>
              <a:bevel/>
            </a:ln>
          </a:insideV>
        </a:tcBdr>
        <a:fill>
          <a:solidFill>
            <a:schemeClr val="accent6"/>
          </a:solidFill>
        </a:fill>
      </a:tcStyle>
    </a:firstCol>
    <a:lastRow>
      <a:tcTxStyle b="on" i="on">
        <a:font>
          <a:latin typeface="Arial"/>
          <a:ea typeface="Arial"/>
          <a:cs typeface="Arial"/>
        </a:font>
        <a:schemeClr val="accent3">
          <a:lumOff val="44000"/>
        </a:schemeClr>
      </a:tcTxStyle>
      <a:tcStyle>
        <a:tcBdr>
          <a:left>
            <a:ln w="12700" cap="flat">
              <a:solidFill>
                <a:schemeClr val="accent3">
                  <a:lumOff val="44000"/>
                </a:schemeClr>
              </a:solidFill>
              <a:prstDash val="solid"/>
              <a:bevel/>
            </a:ln>
          </a:left>
          <a:right>
            <a:ln w="12700" cap="flat">
              <a:solidFill>
                <a:schemeClr val="accent3">
                  <a:lumOff val="44000"/>
                </a:schemeClr>
              </a:solidFill>
              <a:prstDash val="solid"/>
              <a:bevel/>
            </a:ln>
          </a:right>
          <a:top>
            <a:ln w="38100" cap="flat">
              <a:solidFill>
                <a:schemeClr val="accent3">
                  <a:lumOff val="44000"/>
                </a:schemeClr>
              </a:solidFill>
              <a:prstDash val="solid"/>
              <a:bevel/>
            </a:ln>
          </a:top>
          <a:bottom>
            <a:ln w="12700" cap="flat">
              <a:solidFill>
                <a:schemeClr val="accent3">
                  <a:lumOff val="44000"/>
                </a:schemeClr>
              </a:solidFill>
              <a:prstDash val="solid"/>
              <a:bevel/>
            </a:ln>
          </a:bottom>
          <a:insideH>
            <a:ln w="12700" cap="flat">
              <a:solidFill>
                <a:schemeClr val="accent3">
                  <a:lumOff val="44000"/>
                </a:schemeClr>
              </a:solidFill>
              <a:prstDash val="solid"/>
              <a:bevel/>
            </a:ln>
          </a:insideH>
          <a:insideV>
            <a:ln w="12700" cap="flat">
              <a:solidFill>
                <a:schemeClr val="accent3">
                  <a:lumOff val="44000"/>
                </a:schemeClr>
              </a:solidFill>
              <a:prstDash val="solid"/>
              <a:bevel/>
            </a:ln>
          </a:insideV>
        </a:tcBdr>
        <a:fill>
          <a:solidFill>
            <a:schemeClr val="accent6"/>
          </a:solidFill>
        </a:fill>
      </a:tcStyle>
    </a:lastRow>
    <a:firstRow>
      <a:tcTxStyle b="on" i="on">
        <a:font>
          <a:latin typeface="Arial"/>
          <a:ea typeface="Arial"/>
          <a:cs typeface="Arial"/>
        </a:font>
        <a:schemeClr val="accent3">
          <a:lumOff val="44000"/>
        </a:schemeClr>
      </a:tcTxStyle>
      <a:tcStyle>
        <a:tcBdr>
          <a:left>
            <a:ln w="12700" cap="flat">
              <a:solidFill>
                <a:schemeClr val="accent3">
                  <a:lumOff val="44000"/>
                </a:schemeClr>
              </a:solidFill>
              <a:prstDash val="solid"/>
              <a:bevel/>
            </a:ln>
          </a:left>
          <a:right>
            <a:ln w="12700" cap="flat">
              <a:solidFill>
                <a:schemeClr val="accent3">
                  <a:lumOff val="44000"/>
                </a:schemeClr>
              </a:solidFill>
              <a:prstDash val="solid"/>
              <a:bevel/>
            </a:ln>
          </a:right>
          <a:top>
            <a:ln w="12700" cap="flat">
              <a:solidFill>
                <a:schemeClr val="accent3">
                  <a:lumOff val="44000"/>
                </a:schemeClr>
              </a:solidFill>
              <a:prstDash val="solid"/>
              <a:bevel/>
            </a:ln>
          </a:top>
          <a:bottom>
            <a:ln w="38100" cap="flat">
              <a:solidFill>
                <a:schemeClr val="accent3">
                  <a:lumOff val="44000"/>
                </a:schemeClr>
              </a:solidFill>
              <a:prstDash val="solid"/>
              <a:bevel/>
            </a:ln>
          </a:bottom>
          <a:insideH>
            <a:ln w="12700" cap="flat">
              <a:solidFill>
                <a:schemeClr val="accent3">
                  <a:lumOff val="44000"/>
                </a:schemeClr>
              </a:solidFill>
              <a:prstDash val="solid"/>
              <a:bevel/>
            </a:ln>
          </a:insideH>
          <a:insideV>
            <a:ln w="12700" cap="flat">
              <a:solidFill>
                <a:schemeClr val="accent3">
                  <a:lumOff val="44000"/>
                </a:schemeClr>
              </a:solidFill>
              <a:prstDash val="solid"/>
              <a:bevel/>
            </a:ln>
          </a:insideV>
        </a:tcBdr>
        <a:fill>
          <a:solidFill>
            <a:schemeClr val="accent6"/>
          </a:solidFill>
        </a:fill>
      </a:tcStyle>
    </a:firstRow>
  </a:tblStyle>
  <a:tblStyle styleId="{CF821DB8-F4EB-4A41-A1BA-3FCAFE7338EE}" styleName="">
    <a:tblBg/>
    <a:wholeTbl>
      <a:tcTxStyle b="on" i="on">
        <a:font>
          <a:latin typeface="Arial"/>
          <a:ea typeface="Arial"/>
          <a:cs typeface="Arial"/>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chemeClr val="accent3">
              <a:lumOff val="44000"/>
            </a:schemeClr>
          </a:solidFill>
        </a:fill>
      </a:tcStyle>
    </a:band2H>
    <a:firstCol>
      <a:tcTxStyle b="on" i="on">
        <a:font>
          <a:latin typeface="Arial"/>
          <a:ea typeface="Arial"/>
          <a:cs typeface="Arial"/>
        </a:font>
        <a:schemeClr val="accent3">
          <a:lumOff val="44000"/>
        </a:schemeClr>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n">
        <a:font>
          <a:latin typeface="Arial"/>
          <a:ea typeface="Arial"/>
          <a:cs typeface="Arial"/>
        </a:font>
        <a:srgbClr val="000000"/>
      </a:tcTxStyle>
      <a:tcStyle>
        <a:tcBdr>
          <a:left>
            <a:ln w="12700" cap="flat">
              <a:noFill/>
              <a:miter lim="400000"/>
            </a:ln>
          </a:left>
          <a:right>
            <a:ln w="12700" cap="flat">
              <a:noFill/>
              <a:miter lim="400000"/>
            </a:ln>
          </a:right>
          <a:top>
            <a:ln w="50800" cap="flat">
              <a:solidFill>
                <a:srgbClr val="000000"/>
              </a:solidFill>
              <a:prstDash val="solid"/>
              <a:bevel/>
            </a:ln>
          </a:top>
          <a:bottom>
            <a:ln w="25400" cap="flat">
              <a:solidFill>
                <a:srgbClr val="000000"/>
              </a:solidFill>
              <a:prstDash val="solid"/>
              <a:bevel/>
            </a:ln>
          </a:bottom>
          <a:insideH>
            <a:ln w="12700" cap="flat">
              <a:noFill/>
              <a:miter lim="400000"/>
            </a:ln>
          </a:insideH>
          <a:insideV>
            <a:ln w="12700" cap="flat">
              <a:noFill/>
              <a:miter lim="400000"/>
            </a:ln>
          </a:insideV>
        </a:tcBdr>
        <a:fill>
          <a:solidFill>
            <a:schemeClr val="accent3">
              <a:lumOff val="44000"/>
            </a:schemeClr>
          </a:solidFill>
        </a:fill>
      </a:tcStyle>
    </a:lastRow>
    <a:firstRow>
      <a:tcTxStyle b="on" i="on">
        <a:font>
          <a:latin typeface="Arial"/>
          <a:ea typeface="Arial"/>
          <a:cs typeface="Arial"/>
        </a:font>
        <a:schemeClr val="accent3">
          <a:lumOff val="44000"/>
        </a:schemeClr>
      </a:tcTxStyle>
      <a:tcStyle>
        <a:tcBdr>
          <a:left>
            <a:ln w="12700" cap="flat">
              <a:noFill/>
              <a:miter lim="400000"/>
            </a:ln>
          </a:left>
          <a:right>
            <a:ln w="12700" cap="flat">
              <a:noFill/>
              <a:miter lim="400000"/>
            </a:ln>
          </a:right>
          <a:top>
            <a:ln w="25400" cap="flat">
              <a:solidFill>
                <a:srgbClr val="000000"/>
              </a:solidFill>
              <a:prstDash val="solid"/>
              <a:bevel/>
            </a:ln>
          </a:top>
          <a:bottom>
            <a:ln w="25400" cap="flat">
              <a:solidFill>
                <a:srgbClr val="000000"/>
              </a:solidFill>
              <a:prstDash val="solid"/>
              <a:bevel/>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n" i="on">
        <a:font>
          <a:latin typeface="Arial"/>
          <a:ea typeface="Arial"/>
          <a:cs typeface="Arial"/>
        </a:font>
        <a:srgbClr val="000000"/>
      </a:tcTxStyle>
      <a:tcStyle>
        <a:tcBdr>
          <a:left>
            <a:ln w="12700" cap="flat">
              <a:solidFill>
                <a:schemeClr val="accent3">
                  <a:lumOff val="44000"/>
                </a:schemeClr>
              </a:solidFill>
              <a:prstDash val="solid"/>
              <a:bevel/>
            </a:ln>
          </a:left>
          <a:right>
            <a:ln w="12700" cap="flat">
              <a:solidFill>
                <a:schemeClr val="accent3">
                  <a:lumOff val="44000"/>
                </a:schemeClr>
              </a:solidFill>
              <a:prstDash val="solid"/>
              <a:bevel/>
            </a:ln>
          </a:right>
          <a:top>
            <a:ln w="12700" cap="flat">
              <a:solidFill>
                <a:schemeClr val="accent3">
                  <a:lumOff val="44000"/>
                </a:schemeClr>
              </a:solidFill>
              <a:prstDash val="solid"/>
              <a:bevel/>
            </a:ln>
          </a:top>
          <a:bottom>
            <a:ln w="12700" cap="flat">
              <a:solidFill>
                <a:schemeClr val="accent3">
                  <a:lumOff val="44000"/>
                </a:schemeClr>
              </a:solidFill>
              <a:prstDash val="solid"/>
              <a:bevel/>
            </a:ln>
          </a:bottom>
          <a:insideH>
            <a:ln w="12700" cap="flat">
              <a:solidFill>
                <a:schemeClr val="accent3">
                  <a:lumOff val="44000"/>
                </a:schemeClr>
              </a:solidFill>
              <a:prstDash val="solid"/>
              <a:bevel/>
            </a:ln>
          </a:insideH>
          <a:insideV>
            <a:ln w="12700" cap="flat">
              <a:solidFill>
                <a:schemeClr val="accent3">
                  <a:lumOff val="44000"/>
                </a:schemeClr>
              </a:solidFill>
              <a:prstDash val="solid"/>
              <a:bevel/>
            </a:ln>
          </a:insideV>
        </a:tcBdr>
        <a:fill>
          <a:solidFill>
            <a:srgbClr val="CACACA"/>
          </a:solidFill>
        </a:fill>
      </a:tcStyle>
    </a:wholeTbl>
    <a:band2H>
      <a:tcTxStyle/>
      <a:tcStyle>
        <a:tcBdr/>
        <a:fill>
          <a:solidFill>
            <a:srgbClr val="E6E6E6"/>
          </a:solidFill>
        </a:fill>
      </a:tcStyle>
    </a:band2H>
    <a:firstCol>
      <a:tcTxStyle b="on" i="on">
        <a:font>
          <a:latin typeface="Arial"/>
          <a:ea typeface="Arial"/>
          <a:cs typeface="Arial"/>
        </a:font>
        <a:schemeClr val="accent3">
          <a:lumOff val="44000"/>
        </a:schemeClr>
      </a:tcTxStyle>
      <a:tcStyle>
        <a:tcBdr>
          <a:left>
            <a:ln w="12700" cap="flat">
              <a:solidFill>
                <a:schemeClr val="accent3">
                  <a:lumOff val="44000"/>
                </a:schemeClr>
              </a:solidFill>
              <a:prstDash val="solid"/>
              <a:bevel/>
            </a:ln>
          </a:left>
          <a:right>
            <a:ln w="12700" cap="flat">
              <a:solidFill>
                <a:schemeClr val="accent3">
                  <a:lumOff val="44000"/>
                </a:schemeClr>
              </a:solidFill>
              <a:prstDash val="solid"/>
              <a:bevel/>
            </a:ln>
          </a:right>
          <a:top>
            <a:ln w="12700" cap="flat">
              <a:solidFill>
                <a:schemeClr val="accent3">
                  <a:lumOff val="44000"/>
                </a:schemeClr>
              </a:solidFill>
              <a:prstDash val="solid"/>
              <a:bevel/>
            </a:ln>
          </a:top>
          <a:bottom>
            <a:ln w="12700" cap="flat">
              <a:solidFill>
                <a:schemeClr val="accent3">
                  <a:lumOff val="44000"/>
                </a:schemeClr>
              </a:solidFill>
              <a:prstDash val="solid"/>
              <a:bevel/>
            </a:ln>
          </a:bottom>
          <a:insideH>
            <a:ln w="12700" cap="flat">
              <a:solidFill>
                <a:schemeClr val="accent3">
                  <a:lumOff val="44000"/>
                </a:schemeClr>
              </a:solidFill>
              <a:prstDash val="solid"/>
              <a:bevel/>
            </a:ln>
          </a:insideH>
          <a:insideV>
            <a:ln w="12700" cap="flat">
              <a:solidFill>
                <a:schemeClr val="accent3">
                  <a:lumOff val="44000"/>
                </a:schemeClr>
              </a:solidFill>
              <a:prstDash val="solid"/>
              <a:bevel/>
            </a:ln>
          </a:insideV>
        </a:tcBdr>
        <a:fill>
          <a:solidFill>
            <a:srgbClr val="000000"/>
          </a:solidFill>
        </a:fill>
      </a:tcStyle>
    </a:firstCol>
    <a:lastRow>
      <a:tcTxStyle b="on" i="on">
        <a:font>
          <a:latin typeface="Arial"/>
          <a:ea typeface="Arial"/>
          <a:cs typeface="Arial"/>
        </a:font>
        <a:schemeClr val="accent3">
          <a:lumOff val="44000"/>
        </a:schemeClr>
      </a:tcTxStyle>
      <a:tcStyle>
        <a:tcBdr>
          <a:left>
            <a:ln w="12700" cap="flat">
              <a:solidFill>
                <a:schemeClr val="accent3">
                  <a:lumOff val="44000"/>
                </a:schemeClr>
              </a:solidFill>
              <a:prstDash val="solid"/>
              <a:bevel/>
            </a:ln>
          </a:left>
          <a:right>
            <a:ln w="12700" cap="flat">
              <a:solidFill>
                <a:schemeClr val="accent3">
                  <a:lumOff val="44000"/>
                </a:schemeClr>
              </a:solidFill>
              <a:prstDash val="solid"/>
              <a:bevel/>
            </a:ln>
          </a:right>
          <a:top>
            <a:ln w="38100" cap="flat">
              <a:solidFill>
                <a:schemeClr val="accent3">
                  <a:lumOff val="44000"/>
                </a:schemeClr>
              </a:solidFill>
              <a:prstDash val="solid"/>
              <a:bevel/>
            </a:ln>
          </a:top>
          <a:bottom>
            <a:ln w="12700" cap="flat">
              <a:solidFill>
                <a:schemeClr val="accent3">
                  <a:lumOff val="44000"/>
                </a:schemeClr>
              </a:solidFill>
              <a:prstDash val="solid"/>
              <a:bevel/>
            </a:ln>
          </a:bottom>
          <a:insideH>
            <a:ln w="12700" cap="flat">
              <a:solidFill>
                <a:schemeClr val="accent3">
                  <a:lumOff val="44000"/>
                </a:schemeClr>
              </a:solidFill>
              <a:prstDash val="solid"/>
              <a:bevel/>
            </a:ln>
          </a:insideH>
          <a:insideV>
            <a:ln w="12700" cap="flat">
              <a:solidFill>
                <a:schemeClr val="accent3">
                  <a:lumOff val="44000"/>
                </a:schemeClr>
              </a:solidFill>
              <a:prstDash val="solid"/>
              <a:bevel/>
            </a:ln>
          </a:insideV>
        </a:tcBdr>
        <a:fill>
          <a:solidFill>
            <a:srgbClr val="000000"/>
          </a:solidFill>
        </a:fill>
      </a:tcStyle>
    </a:lastRow>
    <a:firstRow>
      <a:tcTxStyle b="on" i="on">
        <a:font>
          <a:latin typeface="Arial"/>
          <a:ea typeface="Arial"/>
          <a:cs typeface="Arial"/>
        </a:font>
        <a:schemeClr val="accent3">
          <a:lumOff val="44000"/>
        </a:schemeClr>
      </a:tcTxStyle>
      <a:tcStyle>
        <a:tcBdr>
          <a:left>
            <a:ln w="12700" cap="flat">
              <a:solidFill>
                <a:schemeClr val="accent3">
                  <a:lumOff val="44000"/>
                </a:schemeClr>
              </a:solidFill>
              <a:prstDash val="solid"/>
              <a:bevel/>
            </a:ln>
          </a:left>
          <a:right>
            <a:ln w="12700" cap="flat">
              <a:solidFill>
                <a:schemeClr val="accent3">
                  <a:lumOff val="44000"/>
                </a:schemeClr>
              </a:solidFill>
              <a:prstDash val="solid"/>
              <a:bevel/>
            </a:ln>
          </a:right>
          <a:top>
            <a:ln w="12700" cap="flat">
              <a:solidFill>
                <a:schemeClr val="accent3">
                  <a:lumOff val="44000"/>
                </a:schemeClr>
              </a:solidFill>
              <a:prstDash val="solid"/>
              <a:bevel/>
            </a:ln>
          </a:top>
          <a:bottom>
            <a:ln w="38100" cap="flat">
              <a:solidFill>
                <a:schemeClr val="accent3">
                  <a:lumOff val="44000"/>
                </a:schemeClr>
              </a:solidFill>
              <a:prstDash val="solid"/>
              <a:bevel/>
            </a:ln>
          </a:bottom>
          <a:insideH>
            <a:ln w="12700" cap="flat">
              <a:solidFill>
                <a:schemeClr val="accent3">
                  <a:lumOff val="44000"/>
                </a:schemeClr>
              </a:solidFill>
              <a:prstDash val="solid"/>
              <a:bevel/>
            </a:ln>
          </a:insideH>
          <a:insideV>
            <a:ln w="12700" cap="flat">
              <a:solidFill>
                <a:schemeClr val="accent3">
                  <a:lumOff val="44000"/>
                </a:schemeClr>
              </a:solidFill>
              <a:prstDash val="solid"/>
              <a:bevel/>
            </a:ln>
          </a:insideV>
        </a:tcBdr>
        <a:fill>
          <a:solidFill>
            <a:srgbClr val="000000"/>
          </a:solidFill>
        </a:fill>
      </a:tcStyle>
    </a:firstRow>
  </a:tblStyle>
  <a:tblStyle styleId="{2708684C-4D16-4618-839F-0558EEFCDFE6}" styleName="">
    <a:tblBg/>
    <a:wholeTbl>
      <a:tcTxStyle b="on" i="on">
        <a:font>
          <a:latin typeface="Arial"/>
          <a:ea typeface="Arial"/>
          <a:cs typeface="Arial"/>
        </a:font>
        <a:srgbClr val="000000"/>
      </a:tcTxStyle>
      <a:tcStyle>
        <a:tcBdr>
          <a:left>
            <a:ln w="12700" cap="flat">
              <a:solidFill>
                <a:srgbClr val="000000"/>
              </a:solidFill>
              <a:prstDash val="solid"/>
              <a:bevel/>
            </a:ln>
          </a:left>
          <a:right>
            <a:ln w="12700" cap="flat">
              <a:solidFill>
                <a:srgbClr val="000000"/>
              </a:solidFill>
              <a:prstDash val="solid"/>
              <a:bevel/>
            </a:ln>
          </a:right>
          <a:top>
            <a:ln w="12700" cap="flat">
              <a:solidFill>
                <a:srgbClr val="000000"/>
              </a:solidFill>
              <a:prstDash val="solid"/>
              <a:bevel/>
            </a:ln>
          </a:top>
          <a:bottom>
            <a:ln w="12700" cap="flat">
              <a:solidFill>
                <a:srgbClr val="000000"/>
              </a:solidFill>
              <a:prstDash val="solid"/>
              <a:bevel/>
            </a:ln>
          </a:bottom>
          <a:insideH>
            <a:ln w="12700" cap="flat">
              <a:solidFill>
                <a:srgbClr val="000000"/>
              </a:solidFill>
              <a:prstDash val="solid"/>
              <a:bevel/>
            </a:ln>
          </a:insideH>
          <a:insideV>
            <a:ln w="12700" cap="flat">
              <a:solidFill>
                <a:srgbClr val="000000"/>
              </a:solidFill>
              <a:prstDash val="solid"/>
              <a:bevel/>
            </a:ln>
          </a:insideV>
        </a:tcBdr>
        <a:fill>
          <a:solidFill>
            <a:srgbClr val="000000">
              <a:alpha val="20000"/>
            </a:srgbClr>
          </a:solidFill>
        </a:fill>
      </a:tcStyle>
    </a:wholeTbl>
    <a:band2H>
      <a:tcTxStyle/>
      <a:tcStyle>
        <a:tcBdr/>
        <a:fill>
          <a:solidFill>
            <a:schemeClr val="accent3">
              <a:lumOff val="44000"/>
            </a:schemeClr>
          </a:solidFill>
        </a:fill>
      </a:tcStyle>
    </a:band2H>
    <a:firstCol>
      <a:tcTxStyle b="on" i="on">
        <a:font>
          <a:latin typeface="Arial"/>
          <a:ea typeface="Arial"/>
          <a:cs typeface="Arial"/>
        </a:font>
        <a:srgbClr val="000000"/>
      </a:tcTxStyle>
      <a:tcStyle>
        <a:tcBdr>
          <a:left>
            <a:ln w="12700" cap="flat">
              <a:solidFill>
                <a:srgbClr val="000000"/>
              </a:solidFill>
              <a:prstDash val="solid"/>
              <a:bevel/>
            </a:ln>
          </a:left>
          <a:right>
            <a:ln w="12700" cap="flat">
              <a:solidFill>
                <a:srgbClr val="000000"/>
              </a:solidFill>
              <a:prstDash val="solid"/>
              <a:bevel/>
            </a:ln>
          </a:right>
          <a:top>
            <a:ln w="12700" cap="flat">
              <a:solidFill>
                <a:srgbClr val="000000"/>
              </a:solidFill>
              <a:prstDash val="solid"/>
              <a:bevel/>
            </a:ln>
          </a:top>
          <a:bottom>
            <a:ln w="12700" cap="flat">
              <a:solidFill>
                <a:srgbClr val="000000"/>
              </a:solidFill>
              <a:prstDash val="solid"/>
              <a:bevel/>
            </a:ln>
          </a:bottom>
          <a:insideH>
            <a:ln w="12700" cap="flat">
              <a:solidFill>
                <a:srgbClr val="000000"/>
              </a:solidFill>
              <a:prstDash val="solid"/>
              <a:bevel/>
            </a:ln>
          </a:insideH>
          <a:insideV>
            <a:ln w="12700" cap="flat">
              <a:solidFill>
                <a:srgbClr val="000000"/>
              </a:solidFill>
              <a:prstDash val="solid"/>
              <a:bevel/>
            </a:ln>
          </a:insideV>
        </a:tcBdr>
        <a:fill>
          <a:solidFill>
            <a:srgbClr val="000000">
              <a:alpha val="20000"/>
            </a:srgbClr>
          </a:solidFill>
        </a:fill>
      </a:tcStyle>
    </a:firstCol>
    <a:lastRow>
      <a:tcTxStyle b="on" i="on">
        <a:font>
          <a:latin typeface="Arial"/>
          <a:ea typeface="Arial"/>
          <a:cs typeface="Arial"/>
        </a:font>
        <a:srgbClr val="000000"/>
      </a:tcTxStyle>
      <a:tcStyle>
        <a:tcBdr>
          <a:left>
            <a:ln w="12700" cap="flat">
              <a:solidFill>
                <a:srgbClr val="000000"/>
              </a:solidFill>
              <a:prstDash val="solid"/>
              <a:bevel/>
            </a:ln>
          </a:left>
          <a:right>
            <a:ln w="12700" cap="flat">
              <a:solidFill>
                <a:srgbClr val="000000"/>
              </a:solidFill>
              <a:prstDash val="solid"/>
              <a:bevel/>
            </a:ln>
          </a:right>
          <a:top>
            <a:ln w="50800" cap="flat">
              <a:solidFill>
                <a:srgbClr val="000000"/>
              </a:solidFill>
              <a:prstDash val="solid"/>
              <a:bevel/>
            </a:ln>
          </a:top>
          <a:bottom>
            <a:ln w="12700" cap="flat">
              <a:solidFill>
                <a:srgbClr val="000000"/>
              </a:solidFill>
              <a:prstDash val="solid"/>
              <a:bevel/>
            </a:ln>
          </a:bottom>
          <a:insideH>
            <a:ln w="12700" cap="flat">
              <a:solidFill>
                <a:srgbClr val="000000"/>
              </a:solidFill>
              <a:prstDash val="solid"/>
              <a:bevel/>
            </a:ln>
          </a:insideH>
          <a:insideV>
            <a:ln w="12700" cap="flat">
              <a:solidFill>
                <a:srgbClr val="000000"/>
              </a:solidFill>
              <a:prstDash val="solid"/>
              <a:bevel/>
            </a:ln>
          </a:insideV>
        </a:tcBdr>
        <a:fill>
          <a:noFill/>
        </a:fill>
      </a:tcStyle>
    </a:lastRow>
    <a:firstRow>
      <a:tcTxStyle b="on" i="on">
        <a:font>
          <a:latin typeface="Arial"/>
          <a:ea typeface="Arial"/>
          <a:cs typeface="Arial"/>
        </a:font>
        <a:srgbClr val="000000"/>
      </a:tcTxStyle>
      <a:tcStyle>
        <a:tcBdr>
          <a:left>
            <a:ln w="12700" cap="flat">
              <a:solidFill>
                <a:srgbClr val="000000"/>
              </a:solidFill>
              <a:prstDash val="solid"/>
              <a:bevel/>
            </a:ln>
          </a:left>
          <a:right>
            <a:ln w="12700" cap="flat">
              <a:solidFill>
                <a:srgbClr val="000000"/>
              </a:solidFill>
              <a:prstDash val="solid"/>
              <a:bevel/>
            </a:ln>
          </a:right>
          <a:top>
            <a:ln w="12700" cap="flat">
              <a:solidFill>
                <a:srgbClr val="000000"/>
              </a:solidFill>
              <a:prstDash val="solid"/>
              <a:bevel/>
            </a:ln>
          </a:top>
          <a:bottom>
            <a:ln w="25400" cap="flat">
              <a:solidFill>
                <a:srgbClr val="000000"/>
              </a:solidFill>
              <a:prstDash val="solid"/>
              <a:bevel/>
            </a:ln>
          </a:bottom>
          <a:insideH>
            <a:ln w="12700" cap="flat">
              <a:solidFill>
                <a:srgbClr val="000000"/>
              </a:solidFill>
              <a:prstDash val="solid"/>
              <a:bevel/>
            </a:ln>
          </a:insideH>
          <a:insideV>
            <a:ln w="12700" cap="flat">
              <a:solidFill>
                <a:srgbClr val="000000"/>
              </a:solidFill>
              <a:prstDash val="solid"/>
              <a:bevel/>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218"/>
    <p:restoredTop sz="94830"/>
  </p:normalViewPr>
  <p:slideViewPr>
    <p:cSldViewPr snapToGrid="0" snapToObjects="1">
      <p:cViewPr varScale="1">
        <p:scale>
          <a:sx n="116" d="100"/>
          <a:sy n="116" d="100"/>
        </p:scale>
        <p:origin x="768"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61" Type="http://schemas.microsoft.com/office/2015/10/relationships/revisionInfo" Target="revisionInfo.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izhuo WANG" userId="8b7370a5-45f1-4579-b38e-f40f570591dc" providerId="ADAL" clId="{DC90E28E-C2AF-F34A-922A-F42BCBBBA976}"/>
    <pc:docChg chg="undo custSel addSld delSld modSld sldOrd">
      <pc:chgData name="Saizhuo WANG" userId="8b7370a5-45f1-4579-b38e-f40f570591dc" providerId="ADAL" clId="{DC90E28E-C2AF-F34A-922A-F42BCBBBA976}" dt="2021-02-05T02:37:14.015" v="880" actId="208"/>
      <pc:docMkLst>
        <pc:docMk/>
      </pc:docMkLst>
      <pc:sldChg chg="addSp modSp mod">
        <pc:chgData name="Saizhuo WANG" userId="8b7370a5-45f1-4579-b38e-f40f570591dc" providerId="ADAL" clId="{DC90E28E-C2AF-F34A-922A-F42BCBBBA976}" dt="2021-02-05T02:33:12.525" v="789" actId="207"/>
        <pc:sldMkLst>
          <pc:docMk/>
          <pc:sldMk cId="0" sldId="268"/>
        </pc:sldMkLst>
        <pc:spChg chg="add mod">
          <ac:chgData name="Saizhuo WANG" userId="8b7370a5-45f1-4579-b38e-f40f570591dc" providerId="ADAL" clId="{DC90E28E-C2AF-F34A-922A-F42BCBBBA976}" dt="2021-02-05T02:33:12.525" v="789" actId="207"/>
          <ac:spMkLst>
            <pc:docMk/>
            <pc:sldMk cId="0" sldId="268"/>
            <ac:spMk id="2" creationId="{3F81419F-9E4E-6C48-BD17-DC294F4DE945}"/>
          </ac:spMkLst>
        </pc:spChg>
        <pc:picChg chg="mod">
          <ac:chgData name="Saizhuo WANG" userId="8b7370a5-45f1-4579-b38e-f40f570591dc" providerId="ADAL" clId="{DC90E28E-C2AF-F34A-922A-F42BCBBBA976}" dt="2021-02-05T02:33:06.859" v="786" actId="1076"/>
          <ac:picMkLst>
            <pc:docMk/>
            <pc:sldMk cId="0" sldId="268"/>
            <ac:picMk id="139" creationId="{00000000-0000-0000-0000-000000000000}"/>
          </ac:picMkLst>
        </pc:picChg>
      </pc:sldChg>
      <pc:sldChg chg="del">
        <pc:chgData name="Saizhuo WANG" userId="8b7370a5-45f1-4579-b38e-f40f570591dc" providerId="ADAL" clId="{DC90E28E-C2AF-F34A-922A-F42BCBBBA976}" dt="2021-02-05T01:12:18.871" v="55" actId="2696"/>
        <pc:sldMkLst>
          <pc:docMk/>
          <pc:sldMk cId="0" sldId="270"/>
        </pc:sldMkLst>
      </pc:sldChg>
      <pc:sldChg chg="addSp delSp modSp mod">
        <pc:chgData name="Saizhuo WANG" userId="8b7370a5-45f1-4579-b38e-f40f570591dc" providerId="ADAL" clId="{DC90E28E-C2AF-F34A-922A-F42BCBBBA976}" dt="2021-02-05T02:12:44.842" v="558" actId="1076"/>
        <pc:sldMkLst>
          <pc:docMk/>
          <pc:sldMk cId="0" sldId="272"/>
        </pc:sldMkLst>
        <pc:spChg chg="mod">
          <ac:chgData name="Saizhuo WANG" userId="8b7370a5-45f1-4579-b38e-f40f570591dc" providerId="ADAL" clId="{DC90E28E-C2AF-F34A-922A-F42BCBBBA976}" dt="2021-02-05T02:12:33.578" v="554" actId="14100"/>
          <ac:spMkLst>
            <pc:docMk/>
            <pc:sldMk cId="0" sldId="272"/>
            <ac:spMk id="154" creationId="{00000000-0000-0000-0000-000000000000}"/>
          </ac:spMkLst>
        </pc:spChg>
        <pc:spChg chg="mod">
          <ac:chgData name="Saizhuo WANG" userId="8b7370a5-45f1-4579-b38e-f40f570591dc" providerId="ADAL" clId="{DC90E28E-C2AF-F34A-922A-F42BCBBBA976}" dt="2021-02-05T02:12:40.026" v="557" actId="1076"/>
          <ac:spMkLst>
            <pc:docMk/>
            <pc:sldMk cId="0" sldId="272"/>
            <ac:spMk id="155" creationId="{00000000-0000-0000-0000-000000000000}"/>
          </ac:spMkLst>
        </pc:spChg>
        <pc:spChg chg="mod">
          <ac:chgData name="Saizhuo WANG" userId="8b7370a5-45f1-4579-b38e-f40f570591dc" providerId="ADAL" clId="{DC90E28E-C2AF-F34A-922A-F42BCBBBA976}" dt="2021-02-05T02:12:44.842" v="558" actId="1076"/>
          <ac:spMkLst>
            <pc:docMk/>
            <pc:sldMk cId="0" sldId="272"/>
            <ac:spMk id="156" creationId="{00000000-0000-0000-0000-000000000000}"/>
          </ac:spMkLst>
        </pc:spChg>
        <pc:picChg chg="add mod">
          <ac:chgData name="Saizhuo WANG" userId="8b7370a5-45f1-4579-b38e-f40f570591dc" providerId="ADAL" clId="{DC90E28E-C2AF-F34A-922A-F42BCBBBA976}" dt="2021-02-05T02:12:27.685" v="552" actId="1076"/>
          <ac:picMkLst>
            <pc:docMk/>
            <pc:sldMk cId="0" sldId="272"/>
            <ac:picMk id="2" creationId="{D756F5FD-18F8-8043-BAFE-4C7F02298229}"/>
          </ac:picMkLst>
        </pc:picChg>
        <pc:picChg chg="del">
          <ac:chgData name="Saizhuo WANG" userId="8b7370a5-45f1-4579-b38e-f40f570591dc" providerId="ADAL" clId="{DC90E28E-C2AF-F34A-922A-F42BCBBBA976}" dt="2021-02-05T02:12:16.132" v="547" actId="478"/>
          <ac:picMkLst>
            <pc:docMk/>
            <pc:sldMk cId="0" sldId="272"/>
            <ac:picMk id="153" creationId="{00000000-0000-0000-0000-000000000000}"/>
          </ac:picMkLst>
        </pc:picChg>
      </pc:sldChg>
      <pc:sldChg chg="addSp delSp modSp mod">
        <pc:chgData name="Saizhuo WANG" userId="8b7370a5-45f1-4579-b38e-f40f570591dc" providerId="ADAL" clId="{DC90E28E-C2AF-F34A-922A-F42BCBBBA976}" dt="2021-02-05T02:11:02.185" v="545" actId="1076"/>
        <pc:sldMkLst>
          <pc:docMk/>
          <pc:sldMk cId="0" sldId="273"/>
        </pc:sldMkLst>
        <pc:spChg chg="mod">
          <ac:chgData name="Saizhuo WANG" userId="8b7370a5-45f1-4579-b38e-f40f570591dc" providerId="ADAL" clId="{DC90E28E-C2AF-F34A-922A-F42BCBBBA976}" dt="2021-02-05T02:10:54.032" v="543" actId="1076"/>
          <ac:spMkLst>
            <pc:docMk/>
            <pc:sldMk cId="0" sldId="273"/>
            <ac:spMk id="159" creationId="{00000000-0000-0000-0000-000000000000}"/>
          </ac:spMkLst>
        </pc:spChg>
        <pc:spChg chg="mod">
          <ac:chgData name="Saizhuo WANG" userId="8b7370a5-45f1-4579-b38e-f40f570591dc" providerId="ADAL" clId="{DC90E28E-C2AF-F34A-922A-F42BCBBBA976}" dt="2021-02-05T02:11:02.185" v="545" actId="1076"/>
          <ac:spMkLst>
            <pc:docMk/>
            <pc:sldMk cId="0" sldId="273"/>
            <ac:spMk id="160" creationId="{00000000-0000-0000-0000-000000000000}"/>
          </ac:spMkLst>
        </pc:spChg>
        <pc:spChg chg="mod">
          <ac:chgData name="Saizhuo WANG" userId="8b7370a5-45f1-4579-b38e-f40f570591dc" providerId="ADAL" clId="{DC90E28E-C2AF-F34A-922A-F42BCBBBA976}" dt="2021-02-05T02:10:56.301" v="544" actId="1076"/>
          <ac:spMkLst>
            <pc:docMk/>
            <pc:sldMk cId="0" sldId="273"/>
            <ac:spMk id="161" creationId="{00000000-0000-0000-0000-000000000000}"/>
          </ac:spMkLst>
        </pc:spChg>
        <pc:picChg chg="add mod">
          <ac:chgData name="Saizhuo WANG" userId="8b7370a5-45f1-4579-b38e-f40f570591dc" providerId="ADAL" clId="{DC90E28E-C2AF-F34A-922A-F42BCBBBA976}" dt="2021-02-05T02:10:43.723" v="540" actId="167"/>
          <ac:picMkLst>
            <pc:docMk/>
            <pc:sldMk cId="0" sldId="273"/>
            <ac:picMk id="2" creationId="{14509982-717F-5949-92C4-0BA2B5EFA504}"/>
          </ac:picMkLst>
        </pc:picChg>
        <pc:picChg chg="del">
          <ac:chgData name="Saizhuo WANG" userId="8b7370a5-45f1-4579-b38e-f40f570591dc" providerId="ADAL" clId="{DC90E28E-C2AF-F34A-922A-F42BCBBBA976}" dt="2021-02-05T02:10:34.965" v="536" actId="478"/>
          <ac:picMkLst>
            <pc:docMk/>
            <pc:sldMk cId="0" sldId="273"/>
            <ac:picMk id="158" creationId="{00000000-0000-0000-0000-000000000000}"/>
          </ac:picMkLst>
        </pc:picChg>
      </pc:sldChg>
      <pc:sldChg chg="addSp delSp modSp mod">
        <pc:chgData name="Saizhuo WANG" userId="8b7370a5-45f1-4579-b38e-f40f570591dc" providerId="ADAL" clId="{DC90E28E-C2AF-F34A-922A-F42BCBBBA976}" dt="2021-02-05T02:13:27.291" v="565" actId="1076"/>
        <pc:sldMkLst>
          <pc:docMk/>
          <pc:sldMk cId="0" sldId="277"/>
        </pc:sldMkLst>
        <pc:spChg chg="mod">
          <ac:chgData name="Saizhuo WANG" userId="8b7370a5-45f1-4579-b38e-f40f570591dc" providerId="ADAL" clId="{DC90E28E-C2AF-F34A-922A-F42BCBBBA976}" dt="2021-02-05T02:13:22.244" v="563" actId="14100"/>
          <ac:spMkLst>
            <pc:docMk/>
            <pc:sldMk cId="0" sldId="277"/>
            <ac:spMk id="177" creationId="{00000000-0000-0000-0000-000000000000}"/>
          </ac:spMkLst>
        </pc:spChg>
        <pc:spChg chg="mod">
          <ac:chgData name="Saizhuo WANG" userId="8b7370a5-45f1-4579-b38e-f40f570591dc" providerId="ADAL" clId="{DC90E28E-C2AF-F34A-922A-F42BCBBBA976}" dt="2021-02-05T02:13:24.542" v="564" actId="1076"/>
          <ac:spMkLst>
            <pc:docMk/>
            <pc:sldMk cId="0" sldId="277"/>
            <ac:spMk id="178" creationId="{00000000-0000-0000-0000-000000000000}"/>
          </ac:spMkLst>
        </pc:spChg>
        <pc:spChg chg="mod">
          <ac:chgData name="Saizhuo WANG" userId="8b7370a5-45f1-4579-b38e-f40f570591dc" providerId="ADAL" clId="{DC90E28E-C2AF-F34A-922A-F42BCBBBA976}" dt="2021-02-05T02:13:27.291" v="565" actId="1076"/>
          <ac:spMkLst>
            <pc:docMk/>
            <pc:sldMk cId="0" sldId="277"/>
            <ac:spMk id="179" creationId="{00000000-0000-0000-0000-000000000000}"/>
          </ac:spMkLst>
        </pc:spChg>
        <pc:picChg chg="add mod">
          <ac:chgData name="Saizhuo WANG" userId="8b7370a5-45f1-4579-b38e-f40f570591dc" providerId="ADAL" clId="{DC90E28E-C2AF-F34A-922A-F42BCBBBA976}" dt="2021-02-05T02:13:16.953" v="561" actId="167"/>
          <ac:picMkLst>
            <pc:docMk/>
            <pc:sldMk cId="0" sldId="277"/>
            <ac:picMk id="2" creationId="{B35AA785-FDE5-8C42-8F63-953CAEE87DF7}"/>
          </ac:picMkLst>
        </pc:picChg>
        <pc:picChg chg="del">
          <ac:chgData name="Saizhuo WANG" userId="8b7370a5-45f1-4579-b38e-f40f570591dc" providerId="ADAL" clId="{DC90E28E-C2AF-F34A-922A-F42BCBBBA976}" dt="2021-02-05T02:12:54.366" v="559" actId="478"/>
          <ac:picMkLst>
            <pc:docMk/>
            <pc:sldMk cId="0" sldId="277"/>
            <ac:picMk id="176" creationId="{00000000-0000-0000-0000-000000000000}"/>
          </ac:picMkLst>
        </pc:picChg>
      </pc:sldChg>
      <pc:sldChg chg="addSp delSp modSp mod">
        <pc:chgData name="Saizhuo WANG" userId="8b7370a5-45f1-4579-b38e-f40f570591dc" providerId="ADAL" clId="{DC90E28E-C2AF-F34A-922A-F42BCBBBA976}" dt="2021-02-05T02:15:00.508" v="580"/>
        <pc:sldMkLst>
          <pc:docMk/>
          <pc:sldMk cId="0" sldId="278"/>
        </pc:sldMkLst>
        <pc:spChg chg="mod">
          <ac:chgData name="Saizhuo WANG" userId="8b7370a5-45f1-4579-b38e-f40f570591dc" providerId="ADAL" clId="{DC90E28E-C2AF-F34A-922A-F42BCBBBA976}" dt="2021-02-05T02:14:05.088" v="571" actId="14100"/>
          <ac:spMkLst>
            <pc:docMk/>
            <pc:sldMk cId="0" sldId="278"/>
            <ac:spMk id="182" creationId="{00000000-0000-0000-0000-000000000000}"/>
          </ac:spMkLst>
        </pc:spChg>
        <pc:spChg chg="mod">
          <ac:chgData name="Saizhuo WANG" userId="8b7370a5-45f1-4579-b38e-f40f570591dc" providerId="ADAL" clId="{DC90E28E-C2AF-F34A-922A-F42BCBBBA976}" dt="2021-02-05T02:14:24.663" v="577" actId="14100"/>
          <ac:spMkLst>
            <pc:docMk/>
            <pc:sldMk cId="0" sldId="278"/>
            <ac:spMk id="183" creationId="{00000000-0000-0000-0000-000000000000}"/>
          </ac:spMkLst>
        </pc:spChg>
        <pc:spChg chg="mod">
          <ac:chgData name="Saizhuo WANG" userId="8b7370a5-45f1-4579-b38e-f40f570591dc" providerId="ADAL" clId="{DC90E28E-C2AF-F34A-922A-F42BCBBBA976}" dt="2021-02-05T02:14:27.363" v="578" actId="1076"/>
          <ac:spMkLst>
            <pc:docMk/>
            <pc:sldMk cId="0" sldId="278"/>
            <ac:spMk id="184" creationId="{00000000-0000-0000-0000-000000000000}"/>
          </ac:spMkLst>
        </pc:spChg>
        <pc:picChg chg="add mod">
          <ac:chgData name="Saizhuo WANG" userId="8b7370a5-45f1-4579-b38e-f40f570591dc" providerId="ADAL" clId="{DC90E28E-C2AF-F34A-922A-F42BCBBBA976}" dt="2021-02-05T02:13:58.313" v="569" actId="1076"/>
          <ac:picMkLst>
            <pc:docMk/>
            <pc:sldMk cId="0" sldId="278"/>
            <ac:picMk id="2" creationId="{BD959534-B4A4-5D40-B1B1-9A21854D4330}"/>
          </ac:picMkLst>
        </pc:picChg>
        <pc:picChg chg="add del">
          <ac:chgData name="Saizhuo WANG" userId="8b7370a5-45f1-4579-b38e-f40f570591dc" providerId="ADAL" clId="{DC90E28E-C2AF-F34A-922A-F42BCBBBA976}" dt="2021-02-05T02:15:00.508" v="580"/>
          <ac:picMkLst>
            <pc:docMk/>
            <pc:sldMk cId="0" sldId="278"/>
            <ac:picMk id="3" creationId="{88D54475-67FC-8744-882D-5DA5B29E9C98}"/>
          </ac:picMkLst>
        </pc:picChg>
        <pc:picChg chg="del">
          <ac:chgData name="Saizhuo WANG" userId="8b7370a5-45f1-4579-b38e-f40f570591dc" providerId="ADAL" clId="{DC90E28E-C2AF-F34A-922A-F42BCBBBA976}" dt="2021-02-05T02:13:52.330" v="566" actId="478"/>
          <ac:picMkLst>
            <pc:docMk/>
            <pc:sldMk cId="0" sldId="278"/>
            <ac:picMk id="181" creationId="{00000000-0000-0000-0000-000000000000}"/>
          </ac:picMkLst>
        </pc:picChg>
      </pc:sldChg>
      <pc:sldChg chg="addSp delSp modSp mod">
        <pc:chgData name="Saizhuo WANG" userId="8b7370a5-45f1-4579-b38e-f40f570591dc" providerId="ADAL" clId="{DC90E28E-C2AF-F34A-922A-F42BCBBBA976}" dt="2021-02-05T02:16:10.292" v="588" actId="1076"/>
        <pc:sldMkLst>
          <pc:docMk/>
          <pc:sldMk cId="0" sldId="279"/>
        </pc:sldMkLst>
        <pc:spChg chg="mod">
          <ac:chgData name="Saizhuo WANG" userId="8b7370a5-45f1-4579-b38e-f40f570591dc" providerId="ADAL" clId="{DC90E28E-C2AF-F34A-922A-F42BCBBBA976}" dt="2021-02-05T02:15:54.179" v="584" actId="1076"/>
          <ac:spMkLst>
            <pc:docMk/>
            <pc:sldMk cId="0" sldId="279"/>
            <ac:spMk id="187" creationId="{00000000-0000-0000-0000-000000000000}"/>
          </ac:spMkLst>
        </pc:spChg>
        <pc:spChg chg="mod">
          <ac:chgData name="Saizhuo WANG" userId="8b7370a5-45f1-4579-b38e-f40f570591dc" providerId="ADAL" clId="{DC90E28E-C2AF-F34A-922A-F42BCBBBA976}" dt="2021-02-05T02:16:10.292" v="588" actId="1076"/>
          <ac:spMkLst>
            <pc:docMk/>
            <pc:sldMk cId="0" sldId="279"/>
            <ac:spMk id="188" creationId="{00000000-0000-0000-0000-000000000000}"/>
          </ac:spMkLst>
        </pc:spChg>
        <pc:spChg chg="mod">
          <ac:chgData name="Saizhuo WANG" userId="8b7370a5-45f1-4579-b38e-f40f570591dc" providerId="ADAL" clId="{DC90E28E-C2AF-F34A-922A-F42BCBBBA976}" dt="2021-02-05T02:16:10.292" v="588" actId="1076"/>
          <ac:spMkLst>
            <pc:docMk/>
            <pc:sldMk cId="0" sldId="279"/>
            <ac:spMk id="189" creationId="{00000000-0000-0000-0000-000000000000}"/>
          </ac:spMkLst>
        </pc:spChg>
        <pc:picChg chg="add mod">
          <ac:chgData name="Saizhuo WANG" userId="8b7370a5-45f1-4579-b38e-f40f570591dc" providerId="ADAL" clId="{DC90E28E-C2AF-F34A-922A-F42BCBBBA976}" dt="2021-02-05T02:15:57.143" v="586" actId="1076"/>
          <ac:picMkLst>
            <pc:docMk/>
            <pc:sldMk cId="0" sldId="279"/>
            <ac:picMk id="2" creationId="{DD517BDC-4FA4-CC46-A4F9-BC8CB36E76EC}"/>
          </ac:picMkLst>
        </pc:picChg>
        <pc:picChg chg="del">
          <ac:chgData name="Saizhuo WANG" userId="8b7370a5-45f1-4579-b38e-f40f570591dc" providerId="ADAL" clId="{DC90E28E-C2AF-F34A-922A-F42BCBBBA976}" dt="2021-02-05T02:15:33.648" v="581" actId="478"/>
          <ac:picMkLst>
            <pc:docMk/>
            <pc:sldMk cId="0" sldId="279"/>
            <ac:picMk id="186" creationId="{00000000-0000-0000-0000-000000000000}"/>
          </ac:picMkLst>
        </pc:picChg>
      </pc:sldChg>
      <pc:sldChg chg="addSp delSp modSp mod">
        <pc:chgData name="Saizhuo WANG" userId="8b7370a5-45f1-4579-b38e-f40f570591dc" providerId="ADAL" clId="{DC90E28E-C2AF-F34A-922A-F42BCBBBA976}" dt="2021-02-05T02:37:14.015" v="880" actId="208"/>
        <pc:sldMkLst>
          <pc:docMk/>
          <pc:sldMk cId="0" sldId="280"/>
        </pc:sldMkLst>
        <pc:spChg chg="add mod">
          <ac:chgData name="Saizhuo WANG" userId="8b7370a5-45f1-4579-b38e-f40f570591dc" providerId="ADAL" clId="{DC90E28E-C2AF-F34A-922A-F42BCBBBA976}" dt="2021-02-05T02:18:10.705" v="598" actId="208"/>
          <ac:spMkLst>
            <pc:docMk/>
            <pc:sldMk cId="0" sldId="280"/>
            <ac:spMk id="3" creationId="{974CB92C-D286-9B46-88BB-0C344F0650A0}"/>
          </ac:spMkLst>
        </pc:spChg>
        <pc:spChg chg="add mod">
          <ac:chgData name="Saizhuo WANG" userId="8b7370a5-45f1-4579-b38e-f40f570591dc" providerId="ADAL" clId="{DC90E28E-C2AF-F34A-922A-F42BCBBBA976}" dt="2021-02-05T02:36:57.556" v="876" actId="207"/>
          <ac:spMkLst>
            <pc:docMk/>
            <pc:sldMk cId="0" sldId="280"/>
            <ac:spMk id="4" creationId="{FE0768D1-5A02-A84F-BF41-0759B72EBD1E}"/>
          </ac:spMkLst>
        </pc:spChg>
        <pc:spChg chg="mod">
          <ac:chgData name="Saizhuo WANG" userId="8b7370a5-45f1-4579-b38e-f40f570591dc" providerId="ADAL" clId="{DC90E28E-C2AF-F34A-922A-F42BCBBBA976}" dt="2021-02-05T02:17:47.528" v="594" actId="20577"/>
          <ac:spMkLst>
            <pc:docMk/>
            <pc:sldMk cId="0" sldId="280"/>
            <ac:spMk id="192" creationId="{00000000-0000-0000-0000-000000000000}"/>
          </ac:spMkLst>
        </pc:spChg>
        <pc:spChg chg="del">
          <ac:chgData name="Saizhuo WANG" userId="8b7370a5-45f1-4579-b38e-f40f570591dc" providerId="ADAL" clId="{DC90E28E-C2AF-F34A-922A-F42BCBBBA976}" dt="2021-02-05T02:17:48.422" v="595" actId="478"/>
          <ac:spMkLst>
            <pc:docMk/>
            <pc:sldMk cId="0" sldId="280"/>
            <ac:spMk id="193" creationId="{00000000-0000-0000-0000-000000000000}"/>
          </ac:spMkLst>
        </pc:spChg>
        <pc:picChg chg="add mod">
          <ac:chgData name="Saizhuo WANG" userId="8b7370a5-45f1-4579-b38e-f40f570591dc" providerId="ADAL" clId="{DC90E28E-C2AF-F34A-922A-F42BCBBBA976}" dt="2021-02-05T02:17:37.914" v="591" actId="167"/>
          <ac:picMkLst>
            <pc:docMk/>
            <pc:sldMk cId="0" sldId="280"/>
            <ac:picMk id="2" creationId="{92F1CE8F-C7AB-7E46-87C3-36A788B88A1B}"/>
          </ac:picMkLst>
        </pc:picChg>
        <pc:picChg chg="del">
          <ac:chgData name="Saizhuo WANG" userId="8b7370a5-45f1-4579-b38e-f40f570591dc" providerId="ADAL" clId="{DC90E28E-C2AF-F34A-922A-F42BCBBBA976}" dt="2021-02-05T02:17:33.288" v="589" actId="478"/>
          <ac:picMkLst>
            <pc:docMk/>
            <pc:sldMk cId="0" sldId="280"/>
            <ac:picMk id="191" creationId="{00000000-0000-0000-0000-000000000000}"/>
          </ac:picMkLst>
        </pc:picChg>
        <pc:cxnChg chg="add del mod">
          <ac:chgData name="Saizhuo WANG" userId="8b7370a5-45f1-4579-b38e-f40f570591dc" providerId="ADAL" clId="{DC90E28E-C2AF-F34A-922A-F42BCBBBA976}" dt="2021-02-05T02:37:04.494" v="878" actId="11529"/>
          <ac:cxnSpMkLst>
            <pc:docMk/>
            <pc:sldMk cId="0" sldId="280"/>
            <ac:cxnSpMk id="6" creationId="{38CFE02A-836B-024E-81FA-5791D46D82E8}"/>
          </ac:cxnSpMkLst>
        </pc:cxnChg>
        <pc:cxnChg chg="add mod">
          <ac:chgData name="Saizhuo WANG" userId="8b7370a5-45f1-4579-b38e-f40f570591dc" providerId="ADAL" clId="{DC90E28E-C2AF-F34A-922A-F42BCBBBA976}" dt="2021-02-05T02:37:14.015" v="880" actId="208"/>
          <ac:cxnSpMkLst>
            <pc:docMk/>
            <pc:sldMk cId="0" sldId="280"/>
            <ac:cxnSpMk id="8" creationId="{34D9E9A3-ED09-EC49-8F57-CBE08DB6A403}"/>
          </ac:cxnSpMkLst>
        </pc:cxnChg>
      </pc:sldChg>
      <pc:sldChg chg="addSp delSp mod">
        <pc:chgData name="Saizhuo WANG" userId="8b7370a5-45f1-4579-b38e-f40f570591dc" providerId="ADAL" clId="{DC90E28E-C2AF-F34A-922A-F42BCBBBA976}" dt="2021-02-05T02:18:41.697" v="600"/>
        <pc:sldMkLst>
          <pc:docMk/>
          <pc:sldMk cId="0" sldId="282"/>
        </pc:sldMkLst>
        <pc:picChg chg="add">
          <ac:chgData name="Saizhuo WANG" userId="8b7370a5-45f1-4579-b38e-f40f570591dc" providerId="ADAL" clId="{DC90E28E-C2AF-F34A-922A-F42BCBBBA976}" dt="2021-02-05T02:18:41.697" v="600"/>
          <ac:picMkLst>
            <pc:docMk/>
            <pc:sldMk cId="0" sldId="282"/>
            <ac:picMk id="2" creationId="{E9FE9737-EDFE-ED40-94E1-58E434EDEEF2}"/>
          </ac:picMkLst>
        </pc:picChg>
        <pc:picChg chg="del">
          <ac:chgData name="Saizhuo WANG" userId="8b7370a5-45f1-4579-b38e-f40f570591dc" providerId="ADAL" clId="{DC90E28E-C2AF-F34A-922A-F42BCBBBA976}" dt="2021-02-05T02:18:41.255" v="599" actId="478"/>
          <ac:picMkLst>
            <pc:docMk/>
            <pc:sldMk cId="0" sldId="282"/>
            <ac:picMk id="198" creationId="{00000000-0000-0000-0000-000000000000}"/>
          </ac:picMkLst>
        </pc:picChg>
      </pc:sldChg>
      <pc:sldChg chg="addSp delSp modSp mod">
        <pc:chgData name="Saizhuo WANG" userId="8b7370a5-45f1-4579-b38e-f40f570591dc" providerId="ADAL" clId="{DC90E28E-C2AF-F34A-922A-F42BCBBBA976}" dt="2021-02-05T02:19:24.241" v="605" actId="1076"/>
        <pc:sldMkLst>
          <pc:docMk/>
          <pc:sldMk cId="0" sldId="285"/>
        </pc:sldMkLst>
        <pc:spChg chg="mod">
          <ac:chgData name="Saizhuo WANG" userId="8b7370a5-45f1-4579-b38e-f40f570591dc" providerId="ADAL" clId="{DC90E28E-C2AF-F34A-922A-F42BCBBBA976}" dt="2021-02-05T02:19:24.241" v="605" actId="1076"/>
          <ac:spMkLst>
            <pc:docMk/>
            <pc:sldMk cId="0" sldId="285"/>
            <ac:spMk id="222" creationId="{00000000-0000-0000-0000-000000000000}"/>
          </ac:spMkLst>
        </pc:spChg>
        <pc:spChg chg="mod">
          <ac:chgData name="Saizhuo WANG" userId="8b7370a5-45f1-4579-b38e-f40f570591dc" providerId="ADAL" clId="{DC90E28E-C2AF-F34A-922A-F42BCBBBA976}" dt="2021-02-05T02:19:24.241" v="605" actId="1076"/>
          <ac:spMkLst>
            <pc:docMk/>
            <pc:sldMk cId="0" sldId="285"/>
            <ac:spMk id="223" creationId="{00000000-0000-0000-0000-000000000000}"/>
          </ac:spMkLst>
        </pc:spChg>
        <pc:picChg chg="add mod">
          <ac:chgData name="Saizhuo WANG" userId="8b7370a5-45f1-4579-b38e-f40f570591dc" providerId="ADAL" clId="{DC90E28E-C2AF-F34A-922A-F42BCBBBA976}" dt="2021-02-05T02:19:19.946" v="604" actId="1076"/>
          <ac:picMkLst>
            <pc:docMk/>
            <pc:sldMk cId="0" sldId="285"/>
            <ac:picMk id="2" creationId="{BAB857F0-2C3D-B649-BC87-478DD455DD06}"/>
          </ac:picMkLst>
        </pc:picChg>
        <pc:picChg chg="del">
          <ac:chgData name="Saizhuo WANG" userId="8b7370a5-45f1-4579-b38e-f40f570591dc" providerId="ADAL" clId="{DC90E28E-C2AF-F34A-922A-F42BCBBBA976}" dt="2021-02-05T02:19:11.622" v="601" actId="478"/>
          <ac:picMkLst>
            <pc:docMk/>
            <pc:sldMk cId="0" sldId="285"/>
            <ac:picMk id="221" creationId="{00000000-0000-0000-0000-000000000000}"/>
          </ac:picMkLst>
        </pc:picChg>
      </pc:sldChg>
      <pc:sldChg chg="addSp delSp modSp mod">
        <pc:chgData name="Saizhuo WANG" userId="8b7370a5-45f1-4579-b38e-f40f570591dc" providerId="ADAL" clId="{DC90E28E-C2AF-F34A-922A-F42BCBBBA976}" dt="2021-02-05T02:20:02.199" v="609" actId="1076"/>
        <pc:sldMkLst>
          <pc:docMk/>
          <pc:sldMk cId="0" sldId="287"/>
        </pc:sldMkLst>
        <pc:spChg chg="mod">
          <ac:chgData name="Saizhuo WANG" userId="8b7370a5-45f1-4579-b38e-f40f570591dc" providerId="ADAL" clId="{DC90E28E-C2AF-F34A-922A-F42BCBBBA976}" dt="2021-02-05T02:20:02.199" v="609" actId="1076"/>
          <ac:spMkLst>
            <pc:docMk/>
            <pc:sldMk cId="0" sldId="287"/>
            <ac:spMk id="229" creationId="{00000000-0000-0000-0000-000000000000}"/>
          </ac:spMkLst>
        </pc:spChg>
        <pc:spChg chg="mod">
          <ac:chgData name="Saizhuo WANG" userId="8b7370a5-45f1-4579-b38e-f40f570591dc" providerId="ADAL" clId="{DC90E28E-C2AF-F34A-922A-F42BCBBBA976}" dt="2021-02-05T02:20:02.199" v="609" actId="1076"/>
          <ac:spMkLst>
            <pc:docMk/>
            <pc:sldMk cId="0" sldId="287"/>
            <ac:spMk id="230" creationId="{00000000-0000-0000-0000-000000000000}"/>
          </ac:spMkLst>
        </pc:spChg>
        <pc:picChg chg="add mod">
          <ac:chgData name="Saizhuo WANG" userId="8b7370a5-45f1-4579-b38e-f40f570591dc" providerId="ADAL" clId="{DC90E28E-C2AF-F34A-922A-F42BCBBBA976}" dt="2021-02-05T02:19:58.090" v="608" actId="167"/>
          <ac:picMkLst>
            <pc:docMk/>
            <pc:sldMk cId="0" sldId="287"/>
            <ac:picMk id="2" creationId="{62FCF1A0-3C74-0D41-9B63-33752807A766}"/>
          </ac:picMkLst>
        </pc:picChg>
        <pc:picChg chg="del">
          <ac:chgData name="Saizhuo WANG" userId="8b7370a5-45f1-4579-b38e-f40f570591dc" providerId="ADAL" clId="{DC90E28E-C2AF-F34A-922A-F42BCBBBA976}" dt="2021-02-05T02:19:53.701" v="606" actId="478"/>
          <ac:picMkLst>
            <pc:docMk/>
            <pc:sldMk cId="0" sldId="287"/>
            <ac:picMk id="228" creationId="{00000000-0000-0000-0000-000000000000}"/>
          </ac:picMkLst>
        </pc:picChg>
      </pc:sldChg>
      <pc:sldChg chg="addSp delSp modSp mod">
        <pc:chgData name="Saizhuo WANG" userId="8b7370a5-45f1-4579-b38e-f40f570591dc" providerId="ADAL" clId="{DC90E28E-C2AF-F34A-922A-F42BCBBBA976}" dt="2021-02-05T02:20:58.948" v="620" actId="1076"/>
        <pc:sldMkLst>
          <pc:docMk/>
          <pc:sldMk cId="0" sldId="288"/>
        </pc:sldMkLst>
        <pc:spChg chg="mod">
          <ac:chgData name="Saizhuo WANG" userId="8b7370a5-45f1-4579-b38e-f40f570591dc" providerId="ADAL" clId="{DC90E28E-C2AF-F34A-922A-F42BCBBBA976}" dt="2021-02-05T02:20:56.172" v="619" actId="164"/>
          <ac:spMkLst>
            <pc:docMk/>
            <pc:sldMk cId="0" sldId="288"/>
            <ac:spMk id="233" creationId="{00000000-0000-0000-0000-000000000000}"/>
          </ac:spMkLst>
        </pc:spChg>
        <pc:spChg chg="mod">
          <ac:chgData name="Saizhuo WANG" userId="8b7370a5-45f1-4579-b38e-f40f570591dc" providerId="ADAL" clId="{DC90E28E-C2AF-F34A-922A-F42BCBBBA976}" dt="2021-02-05T02:20:56.172" v="619" actId="164"/>
          <ac:spMkLst>
            <pc:docMk/>
            <pc:sldMk cId="0" sldId="288"/>
            <ac:spMk id="234" creationId="{00000000-0000-0000-0000-000000000000}"/>
          </ac:spMkLst>
        </pc:spChg>
        <pc:grpChg chg="add mod">
          <ac:chgData name="Saizhuo WANG" userId="8b7370a5-45f1-4579-b38e-f40f570591dc" providerId="ADAL" clId="{DC90E28E-C2AF-F34A-922A-F42BCBBBA976}" dt="2021-02-05T02:20:58.948" v="620" actId="1076"/>
          <ac:grpSpMkLst>
            <pc:docMk/>
            <pc:sldMk cId="0" sldId="288"/>
            <ac:grpSpMk id="3" creationId="{4E62ADA7-106B-C849-8889-7DAD47A5FA3E}"/>
          </ac:grpSpMkLst>
        </pc:grpChg>
        <pc:picChg chg="add mod">
          <ac:chgData name="Saizhuo WANG" userId="8b7370a5-45f1-4579-b38e-f40f570591dc" providerId="ADAL" clId="{DC90E28E-C2AF-F34A-922A-F42BCBBBA976}" dt="2021-02-05T02:20:53.341" v="618" actId="167"/>
          <ac:picMkLst>
            <pc:docMk/>
            <pc:sldMk cId="0" sldId="288"/>
            <ac:picMk id="2" creationId="{93FA6BA9-2C4D-124E-A4AB-404B7C489A8E}"/>
          </ac:picMkLst>
        </pc:picChg>
        <pc:picChg chg="del">
          <ac:chgData name="Saizhuo WANG" userId="8b7370a5-45f1-4579-b38e-f40f570591dc" providerId="ADAL" clId="{DC90E28E-C2AF-F34A-922A-F42BCBBBA976}" dt="2021-02-05T02:20:50.674" v="616" actId="478"/>
          <ac:picMkLst>
            <pc:docMk/>
            <pc:sldMk cId="0" sldId="288"/>
            <ac:picMk id="232" creationId="{00000000-0000-0000-0000-000000000000}"/>
          </ac:picMkLst>
        </pc:picChg>
      </pc:sldChg>
      <pc:sldChg chg="addSp delSp modSp mod">
        <pc:chgData name="Saizhuo WANG" userId="8b7370a5-45f1-4579-b38e-f40f570591dc" providerId="ADAL" clId="{DC90E28E-C2AF-F34A-922A-F42BCBBBA976}" dt="2021-02-05T02:21:48.452" v="628" actId="1076"/>
        <pc:sldMkLst>
          <pc:docMk/>
          <pc:sldMk cId="0" sldId="289"/>
        </pc:sldMkLst>
        <pc:spChg chg="mod">
          <ac:chgData name="Saizhuo WANG" userId="8b7370a5-45f1-4579-b38e-f40f570591dc" providerId="ADAL" clId="{DC90E28E-C2AF-F34A-922A-F42BCBBBA976}" dt="2021-02-05T02:20:23.010" v="612" actId="164"/>
          <ac:spMkLst>
            <pc:docMk/>
            <pc:sldMk cId="0" sldId="289"/>
            <ac:spMk id="237" creationId="{00000000-0000-0000-0000-000000000000}"/>
          </ac:spMkLst>
        </pc:spChg>
        <pc:spChg chg="mod">
          <ac:chgData name="Saizhuo WANG" userId="8b7370a5-45f1-4579-b38e-f40f570591dc" providerId="ADAL" clId="{DC90E28E-C2AF-F34A-922A-F42BCBBBA976}" dt="2021-02-05T02:20:23.010" v="612" actId="164"/>
          <ac:spMkLst>
            <pc:docMk/>
            <pc:sldMk cId="0" sldId="289"/>
            <ac:spMk id="238" creationId="{00000000-0000-0000-0000-000000000000}"/>
          </ac:spMkLst>
        </pc:spChg>
        <pc:spChg chg="mod">
          <ac:chgData name="Saizhuo WANG" userId="8b7370a5-45f1-4579-b38e-f40f570591dc" providerId="ADAL" clId="{DC90E28E-C2AF-F34A-922A-F42BCBBBA976}" dt="2021-02-05T02:21:42.261" v="627" actId="1076"/>
          <ac:spMkLst>
            <pc:docMk/>
            <pc:sldMk cId="0" sldId="289"/>
            <ac:spMk id="239" creationId="{00000000-0000-0000-0000-000000000000}"/>
          </ac:spMkLst>
        </pc:spChg>
        <pc:spChg chg="mod">
          <ac:chgData name="Saizhuo WANG" userId="8b7370a5-45f1-4579-b38e-f40f570591dc" providerId="ADAL" clId="{DC90E28E-C2AF-F34A-922A-F42BCBBBA976}" dt="2021-02-05T02:21:35.027" v="624" actId="164"/>
          <ac:spMkLst>
            <pc:docMk/>
            <pc:sldMk cId="0" sldId="289"/>
            <ac:spMk id="240" creationId="{00000000-0000-0000-0000-000000000000}"/>
          </ac:spMkLst>
        </pc:spChg>
        <pc:grpChg chg="add mod">
          <ac:chgData name="Saizhuo WANG" userId="8b7370a5-45f1-4579-b38e-f40f570591dc" providerId="ADAL" clId="{DC90E28E-C2AF-F34A-922A-F42BCBBBA976}" dt="2021-02-05T02:20:26.160" v="613" actId="1076"/>
          <ac:grpSpMkLst>
            <pc:docMk/>
            <pc:sldMk cId="0" sldId="289"/>
            <ac:grpSpMk id="2" creationId="{C50255D2-4D26-8B4F-B64D-68301B5A368E}"/>
          </ac:grpSpMkLst>
        </pc:grpChg>
        <pc:grpChg chg="add mod">
          <ac:chgData name="Saizhuo WANG" userId="8b7370a5-45f1-4579-b38e-f40f570591dc" providerId="ADAL" clId="{DC90E28E-C2AF-F34A-922A-F42BCBBBA976}" dt="2021-02-05T02:21:48.452" v="628" actId="1076"/>
          <ac:grpSpMkLst>
            <pc:docMk/>
            <pc:sldMk cId="0" sldId="289"/>
            <ac:grpSpMk id="4" creationId="{549A60F4-4960-6B46-BBAC-2EBAADA6CD48}"/>
          </ac:grpSpMkLst>
        </pc:grpChg>
        <pc:picChg chg="add mod">
          <ac:chgData name="Saizhuo WANG" userId="8b7370a5-45f1-4579-b38e-f40f570591dc" providerId="ADAL" clId="{DC90E28E-C2AF-F34A-922A-F42BCBBBA976}" dt="2021-02-05T02:21:37.197" v="625" actId="1076"/>
          <ac:picMkLst>
            <pc:docMk/>
            <pc:sldMk cId="0" sldId="289"/>
            <ac:picMk id="3" creationId="{B90B94E5-F091-524D-88E6-38DF320522D3}"/>
          </ac:picMkLst>
        </pc:picChg>
        <pc:picChg chg="del mod">
          <ac:chgData name="Saizhuo WANG" userId="8b7370a5-45f1-4579-b38e-f40f570591dc" providerId="ADAL" clId="{DC90E28E-C2AF-F34A-922A-F42BCBBBA976}" dt="2021-02-05T02:20:34.610" v="615" actId="478"/>
          <ac:picMkLst>
            <pc:docMk/>
            <pc:sldMk cId="0" sldId="289"/>
            <ac:picMk id="236" creationId="{00000000-0000-0000-0000-000000000000}"/>
          </ac:picMkLst>
        </pc:picChg>
      </pc:sldChg>
      <pc:sldChg chg="addSp delSp modSp mod">
        <pc:chgData name="Saizhuo WANG" userId="8b7370a5-45f1-4579-b38e-f40f570591dc" providerId="ADAL" clId="{DC90E28E-C2AF-F34A-922A-F42BCBBBA976}" dt="2021-02-05T02:22:17.514" v="634" actId="14100"/>
        <pc:sldMkLst>
          <pc:docMk/>
          <pc:sldMk cId="0" sldId="290"/>
        </pc:sldMkLst>
        <pc:spChg chg="mod">
          <ac:chgData name="Saizhuo WANG" userId="8b7370a5-45f1-4579-b38e-f40f570591dc" providerId="ADAL" clId="{DC90E28E-C2AF-F34A-922A-F42BCBBBA976}" dt="2021-02-05T02:22:13.920" v="633" actId="1076"/>
          <ac:spMkLst>
            <pc:docMk/>
            <pc:sldMk cId="0" sldId="290"/>
            <ac:spMk id="245" creationId="{00000000-0000-0000-0000-000000000000}"/>
          </ac:spMkLst>
        </pc:spChg>
        <pc:spChg chg="mod">
          <ac:chgData name="Saizhuo WANG" userId="8b7370a5-45f1-4579-b38e-f40f570591dc" providerId="ADAL" clId="{DC90E28E-C2AF-F34A-922A-F42BCBBBA976}" dt="2021-02-05T02:22:17.514" v="634" actId="14100"/>
          <ac:spMkLst>
            <pc:docMk/>
            <pc:sldMk cId="0" sldId="290"/>
            <ac:spMk id="246" creationId="{00000000-0000-0000-0000-000000000000}"/>
          </ac:spMkLst>
        </pc:spChg>
        <pc:picChg chg="add mod">
          <ac:chgData name="Saizhuo WANG" userId="8b7370a5-45f1-4579-b38e-f40f570591dc" providerId="ADAL" clId="{DC90E28E-C2AF-F34A-922A-F42BCBBBA976}" dt="2021-02-05T02:22:04.979" v="631" actId="167"/>
          <ac:picMkLst>
            <pc:docMk/>
            <pc:sldMk cId="0" sldId="290"/>
            <ac:picMk id="2" creationId="{CE03A373-9C24-AC45-801E-7A9959A65455}"/>
          </ac:picMkLst>
        </pc:picChg>
        <pc:picChg chg="del">
          <ac:chgData name="Saizhuo WANG" userId="8b7370a5-45f1-4579-b38e-f40f570591dc" providerId="ADAL" clId="{DC90E28E-C2AF-F34A-922A-F42BCBBBA976}" dt="2021-02-05T02:22:01.721" v="629" actId="478"/>
          <ac:picMkLst>
            <pc:docMk/>
            <pc:sldMk cId="0" sldId="290"/>
            <ac:picMk id="244" creationId="{00000000-0000-0000-0000-000000000000}"/>
          </ac:picMkLst>
        </pc:picChg>
      </pc:sldChg>
      <pc:sldChg chg="addSp delSp modSp mod">
        <pc:chgData name="Saizhuo WANG" userId="8b7370a5-45f1-4579-b38e-f40f570591dc" providerId="ADAL" clId="{DC90E28E-C2AF-F34A-922A-F42BCBBBA976}" dt="2021-02-05T02:22:50.278" v="639" actId="1076"/>
        <pc:sldMkLst>
          <pc:docMk/>
          <pc:sldMk cId="0" sldId="291"/>
        </pc:sldMkLst>
        <pc:spChg chg="mod">
          <ac:chgData name="Saizhuo WANG" userId="8b7370a5-45f1-4579-b38e-f40f570591dc" providerId="ADAL" clId="{DC90E28E-C2AF-F34A-922A-F42BCBBBA976}" dt="2021-02-05T02:22:50.278" v="639" actId="1076"/>
          <ac:spMkLst>
            <pc:docMk/>
            <pc:sldMk cId="0" sldId="291"/>
            <ac:spMk id="250" creationId="{00000000-0000-0000-0000-000000000000}"/>
          </ac:spMkLst>
        </pc:spChg>
        <pc:spChg chg="mod">
          <ac:chgData name="Saizhuo WANG" userId="8b7370a5-45f1-4579-b38e-f40f570591dc" providerId="ADAL" clId="{DC90E28E-C2AF-F34A-922A-F42BCBBBA976}" dt="2021-02-05T02:22:46.185" v="638" actId="1076"/>
          <ac:spMkLst>
            <pc:docMk/>
            <pc:sldMk cId="0" sldId="291"/>
            <ac:spMk id="251" creationId="{00000000-0000-0000-0000-000000000000}"/>
          </ac:spMkLst>
        </pc:spChg>
        <pc:picChg chg="add mod">
          <ac:chgData name="Saizhuo WANG" userId="8b7370a5-45f1-4579-b38e-f40f570591dc" providerId="ADAL" clId="{DC90E28E-C2AF-F34A-922A-F42BCBBBA976}" dt="2021-02-05T02:22:42.530" v="637" actId="167"/>
          <ac:picMkLst>
            <pc:docMk/>
            <pc:sldMk cId="0" sldId="291"/>
            <ac:picMk id="2" creationId="{87BC73A0-E171-C043-8806-F40CA87579E9}"/>
          </ac:picMkLst>
        </pc:picChg>
        <pc:picChg chg="del">
          <ac:chgData name="Saizhuo WANG" userId="8b7370a5-45f1-4579-b38e-f40f570591dc" providerId="ADAL" clId="{DC90E28E-C2AF-F34A-922A-F42BCBBBA976}" dt="2021-02-05T02:22:38.734" v="635" actId="478"/>
          <ac:picMkLst>
            <pc:docMk/>
            <pc:sldMk cId="0" sldId="291"/>
            <ac:picMk id="249" creationId="{00000000-0000-0000-0000-000000000000}"/>
          </ac:picMkLst>
        </pc:picChg>
      </pc:sldChg>
      <pc:sldChg chg="addSp delSp modSp mod">
        <pc:chgData name="Saizhuo WANG" userId="8b7370a5-45f1-4579-b38e-f40f570591dc" providerId="ADAL" clId="{DC90E28E-C2AF-F34A-922A-F42BCBBBA976}" dt="2021-02-05T02:26:40.570" v="656" actId="1076"/>
        <pc:sldMkLst>
          <pc:docMk/>
          <pc:sldMk cId="0" sldId="293"/>
        </pc:sldMkLst>
        <pc:spChg chg="mod">
          <ac:chgData name="Saizhuo WANG" userId="8b7370a5-45f1-4579-b38e-f40f570591dc" providerId="ADAL" clId="{DC90E28E-C2AF-F34A-922A-F42BCBBBA976}" dt="2021-02-05T02:26:04.109" v="644" actId="14100"/>
          <ac:spMkLst>
            <pc:docMk/>
            <pc:sldMk cId="0" sldId="293"/>
            <ac:spMk id="257" creationId="{00000000-0000-0000-0000-000000000000}"/>
          </ac:spMkLst>
        </pc:spChg>
        <pc:spChg chg="mod">
          <ac:chgData name="Saizhuo WANG" userId="8b7370a5-45f1-4579-b38e-f40f570591dc" providerId="ADAL" clId="{DC90E28E-C2AF-F34A-922A-F42BCBBBA976}" dt="2021-02-05T02:26:12.545" v="647" actId="1076"/>
          <ac:spMkLst>
            <pc:docMk/>
            <pc:sldMk cId="0" sldId="293"/>
            <ac:spMk id="258" creationId="{00000000-0000-0000-0000-000000000000}"/>
          </ac:spMkLst>
        </pc:spChg>
        <pc:spChg chg="mod">
          <ac:chgData name="Saizhuo WANG" userId="8b7370a5-45f1-4579-b38e-f40f570591dc" providerId="ADAL" clId="{DC90E28E-C2AF-F34A-922A-F42BCBBBA976}" dt="2021-02-05T02:26:12.545" v="647" actId="1076"/>
          <ac:spMkLst>
            <pc:docMk/>
            <pc:sldMk cId="0" sldId="293"/>
            <ac:spMk id="259" creationId="{00000000-0000-0000-0000-000000000000}"/>
          </ac:spMkLst>
        </pc:spChg>
        <pc:spChg chg="mod">
          <ac:chgData name="Saizhuo WANG" userId="8b7370a5-45f1-4579-b38e-f40f570591dc" providerId="ADAL" clId="{DC90E28E-C2AF-F34A-922A-F42BCBBBA976}" dt="2021-02-05T02:26:40.570" v="656" actId="1076"/>
          <ac:spMkLst>
            <pc:docMk/>
            <pc:sldMk cId="0" sldId="293"/>
            <ac:spMk id="260" creationId="{00000000-0000-0000-0000-000000000000}"/>
          </ac:spMkLst>
        </pc:spChg>
        <pc:spChg chg="mod">
          <ac:chgData name="Saizhuo WANG" userId="8b7370a5-45f1-4579-b38e-f40f570591dc" providerId="ADAL" clId="{DC90E28E-C2AF-F34A-922A-F42BCBBBA976}" dt="2021-02-05T02:26:34.178" v="654" actId="1076"/>
          <ac:spMkLst>
            <pc:docMk/>
            <pc:sldMk cId="0" sldId="293"/>
            <ac:spMk id="261" creationId="{00000000-0000-0000-0000-000000000000}"/>
          </ac:spMkLst>
        </pc:spChg>
        <pc:picChg chg="add mod">
          <ac:chgData name="Saizhuo WANG" userId="8b7370a5-45f1-4579-b38e-f40f570591dc" providerId="ADAL" clId="{DC90E28E-C2AF-F34A-922A-F42BCBBBA976}" dt="2021-02-05T02:26:07.060" v="646" actId="1076"/>
          <ac:picMkLst>
            <pc:docMk/>
            <pc:sldMk cId="0" sldId="293"/>
            <ac:picMk id="2" creationId="{55225F68-28C5-484B-970A-9F24A1972BED}"/>
          </ac:picMkLst>
        </pc:picChg>
        <pc:picChg chg="del">
          <ac:chgData name="Saizhuo WANG" userId="8b7370a5-45f1-4579-b38e-f40f570591dc" providerId="ADAL" clId="{DC90E28E-C2AF-F34A-922A-F42BCBBBA976}" dt="2021-02-05T02:25:56.292" v="640" actId="478"/>
          <ac:picMkLst>
            <pc:docMk/>
            <pc:sldMk cId="0" sldId="293"/>
            <ac:picMk id="256" creationId="{00000000-0000-0000-0000-000000000000}"/>
          </ac:picMkLst>
        </pc:picChg>
      </pc:sldChg>
      <pc:sldChg chg="addSp delSp modSp mod">
        <pc:chgData name="Saizhuo WANG" userId="8b7370a5-45f1-4579-b38e-f40f570591dc" providerId="ADAL" clId="{DC90E28E-C2AF-F34A-922A-F42BCBBBA976}" dt="2021-02-05T02:28:34.120" v="674" actId="14100"/>
        <pc:sldMkLst>
          <pc:docMk/>
          <pc:sldMk cId="0" sldId="294"/>
        </pc:sldMkLst>
        <pc:spChg chg="mod">
          <ac:chgData name="Saizhuo WANG" userId="8b7370a5-45f1-4579-b38e-f40f570591dc" providerId="ADAL" clId="{DC90E28E-C2AF-F34A-922A-F42BCBBBA976}" dt="2021-02-05T02:28:34.120" v="674" actId="14100"/>
          <ac:spMkLst>
            <pc:docMk/>
            <pc:sldMk cId="0" sldId="294"/>
            <ac:spMk id="266" creationId="{00000000-0000-0000-0000-000000000000}"/>
          </ac:spMkLst>
        </pc:spChg>
        <pc:spChg chg="mod">
          <ac:chgData name="Saizhuo WANG" userId="8b7370a5-45f1-4579-b38e-f40f570591dc" providerId="ADAL" clId="{DC90E28E-C2AF-F34A-922A-F42BCBBBA976}" dt="2021-02-05T02:28:17.422" v="666" actId="1076"/>
          <ac:spMkLst>
            <pc:docMk/>
            <pc:sldMk cId="0" sldId="294"/>
            <ac:spMk id="267" creationId="{00000000-0000-0000-0000-000000000000}"/>
          </ac:spMkLst>
        </pc:spChg>
        <pc:spChg chg="mod">
          <ac:chgData name="Saizhuo WANG" userId="8b7370a5-45f1-4579-b38e-f40f570591dc" providerId="ADAL" clId="{DC90E28E-C2AF-F34A-922A-F42BCBBBA976}" dt="2021-02-05T02:28:28.546" v="672" actId="1076"/>
          <ac:spMkLst>
            <pc:docMk/>
            <pc:sldMk cId="0" sldId="294"/>
            <ac:spMk id="268" creationId="{00000000-0000-0000-0000-000000000000}"/>
          </ac:spMkLst>
        </pc:spChg>
        <pc:spChg chg="mod">
          <ac:chgData name="Saizhuo WANG" userId="8b7370a5-45f1-4579-b38e-f40f570591dc" providerId="ADAL" clId="{DC90E28E-C2AF-F34A-922A-F42BCBBBA976}" dt="2021-02-05T02:28:20.030" v="667" actId="1076"/>
          <ac:spMkLst>
            <pc:docMk/>
            <pc:sldMk cId="0" sldId="294"/>
            <ac:spMk id="269" creationId="{00000000-0000-0000-0000-000000000000}"/>
          </ac:spMkLst>
        </pc:spChg>
        <pc:picChg chg="add mod">
          <ac:chgData name="Saizhuo WANG" userId="8b7370a5-45f1-4579-b38e-f40f570591dc" providerId="ADAL" clId="{DC90E28E-C2AF-F34A-922A-F42BCBBBA976}" dt="2021-02-05T02:28:07.567" v="665" actId="167"/>
          <ac:picMkLst>
            <pc:docMk/>
            <pc:sldMk cId="0" sldId="294"/>
            <ac:picMk id="2" creationId="{CF9D30A1-5F12-EC41-A126-351B6D766C13}"/>
          </ac:picMkLst>
        </pc:picChg>
        <pc:picChg chg="del">
          <ac:chgData name="Saizhuo WANG" userId="8b7370a5-45f1-4579-b38e-f40f570591dc" providerId="ADAL" clId="{DC90E28E-C2AF-F34A-922A-F42BCBBBA976}" dt="2021-02-05T02:28:02.821" v="662" actId="478"/>
          <ac:picMkLst>
            <pc:docMk/>
            <pc:sldMk cId="0" sldId="294"/>
            <ac:picMk id="265" creationId="{00000000-0000-0000-0000-000000000000}"/>
          </ac:picMkLst>
        </pc:picChg>
      </pc:sldChg>
      <pc:sldChg chg="addSp delSp modSp mod">
        <pc:chgData name="Saizhuo WANG" userId="8b7370a5-45f1-4579-b38e-f40f570591dc" providerId="ADAL" clId="{DC90E28E-C2AF-F34A-922A-F42BCBBBA976}" dt="2021-02-05T02:30:11.500" v="726" actId="14100"/>
        <pc:sldMkLst>
          <pc:docMk/>
          <pc:sldMk cId="0" sldId="297"/>
        </pc:sldMkLst>
        <pc:spChg chg="mod">
          <ac:chgData name="Saizhuo WANG" userId="8b7370a5-45f1-4579-b38e-f40f570591dc" providerId="ADAL" clId="{DC90E28E-C2AF-F34A-922A-F42BCBBBA976}" dt="2021-02-05T02:30:07.986" v="725" actId="14100"/>
          <ac:spMkLst>
            <pc:docMk/>
            <pc:sldMk cId="0" sldId="297"/>
            <ac:spMk id="281" creationId="{00000000-0000-0000-0000-000000000000}"/>
          </ac:spMkLst>
        </pc:spChg>
        <pc:spChg chg="mod">
          <ac:chgData name="Saizhuo WANG" userId="8b7370a5-45f1-4579-b38e-f40f570591dc" providerId="ADAL" clId="{DC90E28E-C2AF-F34A-922A-F42BCBBBA976}" dt="2021-02-05T02:30:11.500" v="726" actId="14100"/>
          <ac:spMkLst>
            <pc:docMk/>
            <pc:sldMk cId="0" sldId="297"/>
            <ac:spMk id="282" creationId="{00000000-0000-0000-0000-000000000000}"/>
          </ac:spMkLst>
        </pc:spChg>
        <pc:picChg chg="add mod">
          <ac:chgData name="Saizhuo WANG" userId="8b7370a5-45f1-4579-b38e-f40f570591dc" providerId="ADAL" clId="{DC90E28E-C2AF-F34A-922A-F42BCBBBA976}" dt="2021-02-05T02:30:02.495" v="723" actId="167"/>
          <ac:picMkLst>
            <pc:docMk/>
            <pc:sldMk cId="0" sldId="297"/>
            <ac:picMk id="2" creationId="{E0F56AD0-C14A-D442-8ED0-D3D9BA71BD10}"/>
          </ac:picMkLst>
        </pc:picChg>
        <pc:picChg chg="del">
          <ac:chgData name="Saizhuo WANG" userId="8b7370a5-45f1-4579-b38e-f40f570591dc" providerId="ADAL" clId="{DC90E28E-C2AF-F34A-922A-F42BCBBBA976}" dt="2021-02-05T02:29:46.480" v="721" actId="478"/>
          <ac:picMkLst>
            <pc:docMk/>
            <pc:sldMk cId="0" sldId="297"/>
            <ac:picMk id="280" creationId="{00000000-0000-0000-0000-000000000000}"/>
          </ac:picMkLst>
        </pc:picChg>
      </pc:sldChg>
      <pc:sldChg chg="addSp delSp modSp mod">
        <pc:chgData name="Saizhuo WANG" userId="8b7370a5-45f1-4579-b38e-f40f570591dc" providerId="ADAL" clId="{DC90E28E-C2AF-F34A-922A-F42BCBBBA976}" dt="2021-02-05T02:31:05.068" v="738" actId="1076"/>
        <pc:sldMkLst>
          <pc:docMk/>
          <pc:sldMk cId="0" sldId="298"/>
        </pc:sldMkLst>
        <pc:spChg chg="mod">
          <ac:chgData name="Saizhuo WANG" userId="8b7370a5-45f1-4579-b38e-f40f570591dc" providerId="ADAL" clId="{DC90E28E-C2AF-F34A-922A-F42BCBBBA976}" dt="2021-02-05T02:30:52.734" v="734" actId="14100"/>
          <ac:spMkLst>
            <pc:docMk/>
            <pc:sldMk cId="0" sldId="298"/>
            <ac:spMk id="286" creationId="{00000000-0000-0000-0000-000000000000}"/>
          </ac:spMkLst>
        </pc:spChg>
        <pc:spChg chg="mod">
          <ac:chgData name="Saizhuo WANG" userId="8b7370a5-45f1-4579-b38e-f40f570591dc" providerId="ADAL" clId="{DC90E28E-C2AF-F34A-922A-F42BCBBBA976}" dt="2021-02-05T02:31:05.068" v="738" actId="1076"/>
          <ac:spMkLst>
            <pc:docMk/>
            <pc:sldMk cId="0" sldId="298"/>
            <ac:spMk id="287" creationId="{00000000-0000-0000-0000-000000000000}"/>
          </ac:spMkLst>
        </pc:spChg>
        <pc:picChg chg="add del mod">
          <ac:chgData name="Saizhuo WANG" userId="8b7370a5-45f1-4579-b38e-f40f570591dc" providerId="ADAL" clId="{DC90E28E-C2AF-F34A-922A-F42BCBBBA976}" dt="2021-02-05T02:30:42.559" v="730" actId="478"/>
          <ac:picMkLst>
            <pc:docMk/>
            <pc:sldMk cId="0" sldId="298"/>
            <ac:picMk id="2" creationId="{C8DC7D1B-31CF-B34C-BB3F-DFB7DD346F1B}"/>
          </ac:picMkLst>
        </pc:picChg>
        <pc:picChg chg="add mod">
          <ac:chgData name="Saizhuo WANG" userId="8b7370a5-45f1-4579-b38e-f40f570591dc" providerId="ADAL" clId="{DC90E28E-C2AF-F34A-922A-F42BCBBBA976}" dt="2021-02-05T02:30:45.585" v="732" actId="167"/>
          <ac:picMkLst>
            <pc:docMk/>
            <pc:sldMk cId="0" sldId="298"/>
            <ac:picMk id="3" creationId="{A5008434-F281-944D-8AB8-CBBD9ED04542}"/>
          </ac:picMkLst>
        </pc:picChg>
        <pc:picChg chg="del">
          <ac:chgData name="Saizhuo WANG" userId="8b7370a5-45f1-4579-b38e-f40f570591dc" providerId="ADAL" clId="{DC90E28E-C2AF-F34A-922A-F42BCBBBA976}" dt="2021-02-05T02:30:15.616" v="727" actId="478"/>
          <ac:picMkLst>
            <pc:docMk/>
            <pc:sldMk cId="0" sldId="298"/>
            <ac:picMk id="285" creationId="{00000000-0000-0000-0000-000000000000}"/>
          </ac:picMkLst>
        </pc:picChg>
      </pc:sldChg>
      <pc:sldChg chg="addSp delSp modSp mod">
        <pc:chgData name="Saizhuo WANG" userId="8b7370a5-45f1-4579-b38e-f40f570591dc" providerId="ADAL" clId="{DC90E28E-C2AF-F34A-922A-F42BCBBBA976}" dt="2021-02-05T02:36:02.204" v="818" actId="1076"/>
        <pc:sldMkLst>
          <pc:docMk/>
          <pc:sldMk cId="0" sldId="299"/>
        </pc:sldMkLst>
        <pc:spChg chg="mod">
          <ac:chgData name="Saizhuo WANG" userId="8b7370a5-45f1-4579-b38e-f40f570591dc" providerId="ADAL" clId="{DC90E28E-C2AF-F34A-922A-F42BCBBBA976}" dt="2021-02-05T02:35:41.011" v="814" actId="1076"/>
          <ac:spMkLst>
            <pc:docMk/>
            <pc:sldMk cId="0" sldId="299"/>
            <ac:spMk id="291" creationId="{00000000-0000-0000-0000-000000000000}"/>
          </ac:spMkLst>
        </pc:spChg>
        <pc:spChg chg="mod">
          <ac:chgData name="Saizhuo WANG" userId="8b7370a5-45f1-4579-b38e-f40f570591dc" providerId="ADAL" clId="{DC90E28E-C2AF-F34A-922A-F42BCBBBA976}" dt="2021-02-05T02:36:02.204" v="818" actId="1076"/>
          <ac:spMkLst>
            <pc:docMk/>
            <pc:sldMk cId="0" sldId="299"/>
            <ac:spMk id="292" creationId="{00000000-0000-0000-0000-000000000000}"/>
          </ac:spMkLst>
        </pc:spChg>
        <pc:spChg chg="mod">
          <ac:chgData name="Saizhuo WANG" userId="8b7370a5-45f1-4579-b38e-f40f570591dc" providerId="ADAL" clId="{DC90E28E-C2AF-F34A-922A-F42BCBBBA976}" dt="2021-02-05T02:35:57.746" v="817" actId="1076"/>
          <ac:spMkLst>
            <pc:docMk/>
            <pc:sldMk cId="0" sldId="299"/>
            <ac:spMk id="293" creationId="{00000000-0000-0000-0000-000000000000}"/>
          </ac:spMkLst>
        </pc:spChg>
        <pc:picChg chg="add mod">
          <ac:chgData name="Saizhuo WANG" userId="8b7370a5-45f1-4579-b38e-f40f570591dc" providerId="ADAL" clId="{DC90E28E-C2AF-F34A-922A-F42BCBBBA976}" dt="2021-02-05T02:35:45.799" v="815" actId="1076"/>
          <ac:picMkLst>
            <pc:docMk/>
            <pc:sldMk cId="0" sldId="299"/>
            <ac:picMk id="2" creationId="{499C609B-72BA-ED47-A0A4-A4E4853E1BF6}"/>
          </ac:picMkLst>
        </pc:picChg>
        <pc:picChg chg="del">
          <ac:chgData name="Saizhuo WANG" userId="8b7370a5-45f1-4579-b38e-f40f570591dc" providerId="ADAL" clId="{DC90E28E-C2AF-F34A-922A-F42BCBBBA976}" dt="2021-02-05T02:35:35.024" v="811" actId="478"/>
          <ac:picMkLst>
            <pc:docMk/>
            <pc:sldMk cId="0" sldId="299"/>
            <ac:picMk id="290" creationId="{00000000-0000-0000-0000-000000000000}"/>
          </ac:picMkLst>
        </pc:picChg>
      </pc:sldChg>
      <pc:sldChg chg="modSp add mod">
        <pc:chgData name="Saizhuo WANG" userId="8b7370a5-45f1-4579-b38e-f40f570591dc" providerId="ADAL" clId="{DC90E28E-C2AF-F34A-922A-F42BCBBBA976}" dt="2021-02-05T01:15:31.305" v="274" actId="20577"/>
        <pc:sldMkLst>
          <pc:docMk/>
          <pc:sldMk cId="1160617779" sldId="301"/>
        </pc:sldMkLst>
        <pc:spChg chg="mod">
          <ac:chgData name="Saizhuo WANG" userId="8b7370a5-45f1-4579-b38e-f40f570591dc" providerId="ADAL" clId="{DC90E28E-C2AF-F34A-922A-F42BCBBBA976}" dt="2021-02-05T01:15:31.305" v="274" actId="20577"/>
          <ac:spMkLst>
            <pc:docMk/>
            <pc:sldMk cId="1160617779" sldId="301"/>
            <ac:spMk id="148" creationId="{00000000-0000-0000-0000-000000000000}"/>
          </ac:spMkLst>
        </pc:spChg>
      </pc:sldChg>
      <pc:sldChg chg="addSp delSp modSp new mod">
        <pc:chgData name="Saizhuo WANG" userId="8b7370a5-45f1-4579-b38e-f40f570591dc" providerId="ADAL" clId="{DC90E28E-C2AF-F34A-922A-F42BCBBBA976}" dt="2021-02-05T02:34:15.682" v="810" actId="1076"/>
        <pc:sldMkLst>
          <pc:docMk/>
          <pc:sldMk cId="2769880230" sldId="302"/>
        </pc:sldMkLst>
        <pc:spChg chg="mod">
          <ac:chgData name="Saizhuo WANG" userId="8b7370a5-45f1-4579-b38e-f40f570591dc" providerId="ADAL" clId="{DC90E28E-C2AF-F34A-922A-F42BCBBBA976}" dt="2021-02-05T01:21:12.476" v="306" actId="20577"/>
          <ac:spMkLst>
            <pc:docMk/>
            <pc:sldMk cId="2769880230" sldId="302"/>
            <ac:spMk id="2" creationId="{FF65EEF6-F0ED-A44A-B860-831AA09506B9}"/>
          </ac:spMkLst>
        </pc:spChg>
        <pc:spChg chg="del">
          <ac:chgData name="Saizhuo WANG" userId="8b7370a5-45f1-4579-b38e-f40f570591dc" providerId="ADAL" clId="{DC90E28E-C2AF-F34A-922A-F42BCBBBA976}" dt="2021-02-05T01:21:37.387" v="308" actId="478"/>
          <ac:spMkLst>
            <pc:docMk/>
            <pc:sldMk cId="2769880230" sldId="302"/>
            <ac:spMk id="3" creationId="{50DF2AAD-AE6C-DC4B-9923-789181B719D3}"/>
          </ac:spMkLst>
        </pc:spChg>
        <pc:spChg chg="add mod">
          <ac:chgData name="Saizhuo WANG" userId="8b7370a5-45f1-4579-b38e-f40f570591dc" providerId="ADAL" clId="{DC90E28E-C2AF-F34A-922A-F42BCBBBA976}" dt="2021-02-05T01:25:27.703" v="341" actId="164"/>
          <ac:spMkLst>
            <pc:docMk/>
            <pc:sldMk cId="2769880230" sldId="302"/>
            <ac:spMk id="12" creationId="{BF3AB28B-7233-5D40-BDF4-155C706A1476}"/>
          </ac:spMkLst>
        </pc:spChg>
        <pc:spChg chg="add mod">
          <ac:chgData name="Saizhuo WANG" userId="8b7370a5-45f1-4579-b38e-f40f570591dc" providerId="ADAL" clId="{DC90E28E-C2AF-F34A-922A-F42BCBBBA976}" dt="2021-02-05T01:33:03.515" v="362" actId="164"/>
          <ac:spMkLst>
            <pc:docMk/>
            <pc:sldMk cId="2769880230" sldId="302"/>
            <ac:spMk id="14" creationId="{C10C92F5-54B6-2B43-831B-D33FAB623A1E}"/>
          </ac:spMkLst>
        </pc:spChg>
        <pc:spChg chg="add mod">
          <ac:chgData name="Saizhuo WANG" userId="8b7370a5-45f1-4579-b38e-f40f570591dc" providerId="ADAL" clId="{DC90E28E-C2AF-F34A-922A-F42BCBBBA976}" dt="2021-02-05T01:34:27.923" v="390" actId="164"/>
          <ac:spMkLst>
            <pc:docMk/>
            <pc:sldMk cId="2769880230" sldId="302"/>
            <ac:spMk id="17" creationId="{7B4392E5-5B14-AC49-BC77-88D06EF2C080}"/>
          </ac:spMkLst>
        </pc:spChg>
        <pc:spChg chg="add mod">
          <ac:chgData name="Saizhuo WANG" userId="8b7370a5-45f1-4579-b38e-f40f570591dc" providerId="ADAL" clId="{DC90E28E-C2AF-F34A-922A-F42BCBBBA976}" dt="2021-02-05T01:34:25.953" v="389" actId="164"/>
          <ac:spMkLst>
            <pc:docMk/>
            <pc:sldMk cId="2769880230" sldId="302"/>
            <ac:spMk id="18" creationId="{98B9EF87-4091-4E45-98BB-03AEC82D39A1}"/>
          </ac:spMkLst>
        </pc:spChg>
        <pc:spChg chg="add mod">
          <ac:chgData name="Saizhuo WANG" userId="8b7370a5-45f1-4579-b38e-f40f570591dc" providerId="ADAL" clId="{DC90E28E-C2AF-F34A-922A-F42BCBBBA976}" dt="2021-02-05T01:35:56.719" v="418" actId="122"/>
          <ac:spMkLst>
            <pc:docMk/>
            <pc:sldMk cId="2769880230" sldId="302"/>
            <ac:spMk id="25" creationId="{73ACB666-A4CA-8641-9FAB-0BA7F43AA5F2}"/>
          </ac:spMkLst>
        </pc:spChg>
        <pc:spChg chg="add mod">
          <ac:chgData name="Saizhuo WANG" userId="8b7370a5-45f1-4579-b38e-f40f570591dc" providerId="ADAL" clId="{DC90E28E-C2AF-F34A-922A-F42BCBBBA976}" dt="2021-02-05T02:34:15.682" v="810" actId="1076"/>
          <ac:spMkLst>
            <pc:docMk/>
            <pc:sldMk cId="2769880230" sldId="302"/>
            <ac:spMk id="28" creationId="{275064CF-D3D8-D24F-A47B-71264151CC67}"/>
          </ac:spMkLst>
        </pc:spChg>
        <pc:spChg chg="add mod">
          <ac:chgData name="Saizhuo WANG" userId="8b7370a5-45f1-4579-b38e-f40f570591dc" providerId="ADAL" clId="{DC90E28E-C2AF-F34A-922A-F42BCBBBA976}" dt="2021-02-05T01:37:30.183" v="492" actId="1076"/>
          <ac:spMkLst>
            <pc:docMk/>
            <pc:sldMk cId="2769880230" sldId="302"/>
            <ac:spMk id="29" creationId="{44849391-DEA3-4F44-9A06-C85AEA7F3ED4}"/>
          </ac:spMkLst>
        </pc:spChg>
        <pc:spChg chg="add mod">
          <ac:chgData name="Saizhuo WANG" userId="8b7370a5-45f1-4579-b38e-f40f570591dc" providerId="ADAL" clId="{DC90E28E-C2AF-F34A-922A-F42BCBBBA976}" dt="2021-02-05T01:38:40.783" v="535" actId="1076"/>
          <ac:spMkLst>
            <pc:docMk/>
            <pc:sldMk cId="2769880230" sldId="302"/>
            <ac:spMk id="38" creationId="{7C420850-B19E-6F4A-84C6-B02C7F900158}"/>
          </ac:spMkLst>
        </pc:spChg>
        <pc:grpChg chg="add mod">
          <ac:chgData name="Saizhuo WANG" userId="8b7370a5-45f1-4579-b38e-f40f570591dc" providerId="ADAL" clId="{DC90E28E-C2AF-F34A-922A-F42BCBBBA976}" dt="2021-02-05T01:33:10.007" v="364" actId="1076"/>
          <ac:grpSpMkLst>
            <pc:docMk/>
            <pc:sldMk cId="2769880230" sldId="302"/>
            <ac:grpSpMk id="13" creationId="{8BB578D7-BD48-1F43-B500-D4FD3DE0A05E}"/>
          </ac:grpSpMkLst>
        </pc:grpChg>
        <pc:grpChg chg="add mod">
          <ac:chgData name="Saizhuo WANG" userId="8b7370a5-45f1-4579-b38e-f40f570591dc" providerId="ADAL" clId="{DC90E28E-C2AF-F34A-922A-F42BCBBBA976}" dt="2021-02-05T01:33:07.179" v="363" actId="1076"/>
          <ac:grpSpMkLst>
            <pc:docMk/>
            <pc:sldMk cId="2769880230" sldId="302"/>
            <ac:grpSpMk id="15" creationId="{FB61442E-B26E-CE48-A6CD-9056BEFBE790}"/>
          </ac:grpSpMkLst>
        </pc:grpChg>
        <pc:grpChg chg="add mod">
          <ac:chgData name="Saizhuo WANG" userId="8b7370a5-45f1-4579-b38e-f40f570591dc" providerId="ADAL" clId="{DC90E28E-C2AF-F34A-922A-F42BCBBBA976}" dt="2021-02-05T01:34:37.090" v="391" actId="1076"/>
          <ac:grpSpMkLst>
            <pc:docMk/>
            <pc:sldMk cId="2769880230" sldId="302"/>
            <ac:grpSpMk id="16" creationId="{C4B55FE5-3661-3846-9E86-B9374DC2311E}"/>
          </ac:grpSpMkLst>
        </pc:grpChg>
        <pc:grpChg chg="add mod">
          <ac:chgData name="Saizhuo WANG" userId="8b7370a5-45f1-4579-b38e-f40f570591dc" providerId="ADAL" clId="{DC90E28E-C2AF-F34A-922A-F42BCBBBA976}" dt="2021-02-05T01:34:37.090" v="391" actId="1076"/>
          <ac:grpSpMkLst>
            <pc:docMk/>
            <pc:sldMk cId="2769880230" sldId="302"/>
            <ac:grpSpMk id="19" creationId="{53634E59-EC55-8140-B477-E10A67F9CDCE}"/>
          </ac:grpSpMkLst>
        </pc:grpChg>
        <pc:grpChg chg="add mod">
          <ac:chgData name="Saizhuo WANG" userId="8b7370a5-45f1-4579-b38e-f40f570591dc" providerId="ADAL" clId="{DC90E28E-C2AF-F34A-922A-F42BCBBBA976}" dt="2021-02-05T01:35:30.559" v="403" actId="1076"/>
          <ac:grpSpMkLst>
            <pc:docMk/>
            <pc:sldMk cId="2769880230" sldId="302"/>
            <ac:grpSpMk id="22" creationId="{DCDA277F-F3C8-E941-83A8-15029A6CB041}"/>
          </ac:grpSpMkLst>
        </pc:grpChg>
        <pc:picChg chg="add mod">
          <ac:chgData name="Saizhuo WANG" userId="8b7370a5-45f1-4579-b38e-f40f570591dc" providerId="ADAL" clId="{DC90E28E-C2AF-F34A-922A-F42BCBBBA976}" dt="2021-02-05T01:34:25.953" v="389" actId="164"/>
          <ac:picMkLst>
            <pc:docMk/>
            <pc:sldMk cId="2769880230" sldId="302"/>
            <ac:picMk id="5" creationId="{54D602C6-96D3-B843-BABE-18940E769AB3}"/>
          </ac:picMkLst>
        </pc:picChg>
        <pc:picChg chg="add mod">
          <ac:chgData name="Saizhuo WANG" userId="8b7370a5-45f1-4579-b38e-f40f570591dc" providerId="ADAL" clId="{DC90E28E-C2AF-F34A-922A-F42BCBBBA976}" dt="2021-02-05T01:33:03.515" v="362" actId="164"/>
          <ac:picMkLst>
            <pc:docMk/>
            <pc:sldMk cId="2769880230" sldId="302"/>
            <ac:picMk id="7" creationId="{D606B735-59A5-EB45-B20E-476FBCC6239D}"/>
          </ac:picMkLst>
        </pc:picChg>
        <pc:picChg chg="add mod">
          <ac:chgData name="Saizhuo WANG" userId="8b7370a5-45f1-4579-b38e-f40f570591dc" providerId="ADAL" clId="{DC90E28E-C2AF-F34A-922A-F42BCBBBA976}" dt="2021-02-05T01:34:27.923" v="390" actId="164"/>
          <ac:picMkLst>
            <pc:docMk/>
            <pc:sldMk cId="2769880230" sldId="302"/>
            <ac:picMk id="9" creationId="{F12AEE42-FC5C-4343-A380-22DE25D182E2}"/>
          </ac:picMkLst>
        </pc:picChg>
        <pc:picChg chg="add mod">
          <ac:chgData name="Saizhuo WANG" userId="8b7370a5-45f1-4579-b38e-f40f570591dc" providerId="ADAL" clId="{DC90E28E-C2AF-F34A-922A-F42BCBBBA976}" dt="2021-02-05T01:25:27.703" v="341" actId="164"/>
          <ac:picMkLst>
            <pc:docMk/>
            <pc:sldMk cId="2769880230" sldId="302"/>
            <ac:picMk id="11" creationId="{BCCB3F7E-AAB6-144D-A47F-0D10295F9BC7}"/>
          </ac:picMkLst>
        </pc:picChg>
        <pc:picChg chg="add mod">
          <ac:chgData name="Saizhuo WANG" userId="8b7370a5-45f1-4579-b38e-f40f570591dc" providerId="ADAL" clId="{DC90E28E-C2AF-F34A-922A-F42BCBBBA976}" dt="2021-02-05T01:35:27.969" v="402" actId="164"/>
          <ac:picMkLst>
            <pc:docMk/>
            <pc:sldMk cId="2769880230" sldId="302"/>
            <ac:picMk id="23" creationId="{E770ABE6-1971-694B-B181-60A5B3EC8B03}"/>
          </ac:picMkLst>
        </pc:picChg>
        <pc:picChg chg="add mod">
          <ac:chgData name="Saizhuo WANG" userId="8b7370a5-45f1-4579-b38e-f40f570591dc" providerId="ADAL" clId="{DC90E28E-C2AF-F34A-922A-F42BCBBBA976}" dt="2021-02-05T01:35:27.969" v="402" actId="164"/>
          <ac:picMkLst>
            <pc:docMk/>
            <pc:sldMk cId="2769880230" sldId="302"/>
            <ac:picMk id="24" creationId="{34FDF16E-3DD5-9642-8922-4ABBA405FB80}"/>
          </ac:picMkLst>
        </pc:picChg>
        <pc:picChg chg="add del mod">
          <ac:chgData name="Saizhuo WANG" userId="8b7370a5-45f1-4579-b38e-f40f570591dc" providerId="ADAL" clId="{DC90E28E-C2AF-F34A-922A-F42BCBBBA976}" dt="2021-02-05T01:37:45.386" v="495" actId="478"/>
          <ac:picMkLst>
            <pc:docMk/>
            <pc:sldMk cId="2769880230" sldId="302"/>
            <ac:picMk id="31" creationId="{0F4BE795-6ACF-C64D-B729-2FEBA1D94A7C}"/>
          </ac:picMkLst>
        </pc:picChg>
        <pc:picChg chg="add mod">
          <ac:chgData name="Saizhuo WANG" userId="8b7370a5-45f1-4579-b38e-f40f570591dc" providerId="ADAL" clId="{DC90E28E-C2AF-F34A-922A-F42BCBBBA976}" dt="2021-02-05T01:38:04.708" v="499" actId="1076"/>
          <ac:picMkLst>
            <pc:docMk/>
            <pc:sldMk cId="2769880230" sldId="302"/>
            <ac:picMk id="33" creationId="{BFAD8044-0292-D848-B19D-51F394E705FD}"/>
          </ac:picMkLst>
        </pc:picChg>
        <pc:picChg chg="add mod">
          <ac:chgData name="Saizhuo WANG" userId="8b7370a5-45f1-4579-b38e-f40f570591dc" providerId="ADAL" clId="{DC90E28E-C2AF-F34A-922A-F42BCBBBA976}" dt="2021-02-05T01:38:02.756" v="498" actId="1076"/>
          <ac:picMkLst>
            <pc:docMk/>
            <pc:sldMk cId="2769880230" sldId="302"/>
            <ac:picMk id="35" creationId="{A9093F60-1171-B240-8341-83D8DADDDB51}"/>
          </ac:picMkLst>
        </pc:picChg>
        <pc:picChg chg="add del">
          <ac:chgData name="Saizhuo WANG" userId="8b7370a5-45f1-4579-b38e-f40f570591dc" providerId="ADAL" clId="{DC90E28E-C2AF-F34A-922A-F42BCBBBA976}" dt="2021-02-05T01:21:37.387" v="308" actId="478"/>
          <ac:picMkLst>
            <pc:docMk/>
            <pc:sldMk cId="2769880230" sldId="302"/>
            <ac:picMk id="1026" creationId="{6FB42AC9-BF60-E244-8DA5-2577CDE76832}"/>
          </ac:picMkLst>
        </pc:picChg>
        <pc:cxnChg chg="add">
          <ac:chgData name="Saizhuo WANG" userId="8b7370a5-45f1-4579-b38e-f40f570591dc" providerId="ADAL" clId="{DC90E28E-C2AF-F34A-922A-F42BCBBBA976}" dt="2021-02-05T01:34:48.895" v="392" actId="11529"/>
          <ac:cxnSpMkLst>
            <pc:docMk/>
            <pc:sldMk cId="2769880230" sldId="302"/>
            <ac:cxnSpMk id="21" creationId="{84AA7D37-BF0E-754A-8605-E9D7EA57069B}"/>
          </ac:cxnSpMkLst>
        </pc:cxnChg>
        <pc:cxnChg chg="add mod">
          <ac:chgData name="Saizhuo WANG" userId="8b7370a5-45f1-4579-b38e-f40f570591dc" providerId="ADAL" clId="{DC90E28E-C2AF-F34A-922A-F42BCBBBA976}" dt="2021-02-05T01:36:11.236" v="420" actId="1076"/>
          <ac:cxnSpMkLst>
            <pc:docMk/>
            <pc:sldMk cId="2769880230" sldId="302"/>
            <ac:cxnSpMk id="27" creationId="{CDA18614-F614-4445-B079-AF0F2FAF099F}"/>
          </ac:cxnSpMkLst>
        </pc:cxnChg>
        <pc:cxnChg chg="add">
          <ac:chgData name="Saizhuo WANG" userId="8b7370a5-45f1-4579-b38e-f40f570591dc" providerId="ADAL" clId="{DC90E28E-C2AF-F34A-922A-F42BCBBBA976}" dt="2021-02-05T01:38:13.519" v="500" actId="11529"/>
          <ac:cxnSpMkLst>
            <pc:docMk/>
            <pc:sldMk cId="2769880230" sldId="302"/>
            <ac:cxnSpMk id="37" creationId="{FC83603A-573F-4A4D-9C90-FC283A32A518}"/>
          </ac:cxnSpMkLst>
        </pc:cxnChg>
      </pc:sldChg>
      <pc:sldChg chg="addSp modSp new mod ord">
        <pc:chgData name="Saizhuo WANG" userId="8b7370a5-45f1-4579-b38e-f40f570591dc" providerId="ADAL" clId="{DC90E28E-C2AF-F34A-922A-F42BCBBBA976}" dt="2021-02-05T02:29:32.301" v="720" actId="208"/>
        <pc:sldMkLst>
          <pc:docMk/>
          <pc:sldMk cId="2236425032" sldId="303"/>
        </pc:sldMkLst>
        <pc:spChg chg="add mod">
          <ac:chgData name="Saizhuo WANG" userId="8b7370a5-45f1-4579-b38e-f40f570591dc" providerId="ADAL" clId="{DC90E28E-C2AF-F34A-922A-F42BCBBBA976}" dt="2021-02-05T02:29:00.019" v="680" actId="208"/>
          <ac:spMkLst>
            <pc:docMk/>
            <pc:sldMk cId="2236425032" sldId="303"/>
            <ac:spMk id="3" creationId="{EC597343-3666-044A-AA40-75446CF10F6A}"/>
          </ac:spMkLst>
        </pc:spChg>
        <pc:spChg chg="add mod">
          <ac:chgData name="Saizhuo WANG" userId="8b7370a5-45f1-4579-b38e-f40f570591dc" providerId="ADAL" clId="{DC90E28E-C2AF-F34A-922A-F42BCBBBA976}" dt="2021-02-05T02:29:19.527" v="717" actId="207"/>
          <ac:spMkLst>
            <pc:docMk/>
            <pc:sldMk cId="2236425032" sldId="303"/>
            <ac:spMk id="4" creationId="{8B739C8C-4AEC-9D46-8DAF-C0441DC71468}"/>
          </ac:spMkLst>
        </pc:spChg>
        <pc:picChg chg="add mod">
          <ac:chgData name="Saizhuo WANG" userId="8b7370a5-45f1-4579-b38e-f40f570591dc" providerId="ADAL" clId="{DC90E28E-C2AF-F34A-922A-F42BCBBBA976}" dt="2021-02-05T02:28:48.998" v="677" actId="1076"/>
          <ac:picMkLst>
            <pc:docMk/>
            <pc:sldMk cId="2236425032" sldId="303"/>
            <ac:picMk id="2" creationId="{5E155C83-2517-4D47-BF3B-962B615C3F15}"/>
          </ac:picMkLst>
        </pc:picChg>
        <pc:cxnChg chg="add mod">
          <ac:chgData name="Saizhuo WANG" userId="8b7370a5-45f1-4579-b38e-f40f570591dc" providerId="ADAL" clId="{DC90E28E-C2AF-F34A-922A-F42BCBBBA976}" dt="2021-02-05T02:29:32.301" v="720" actId="208"/>
          <ac:cxnSpMkLst>
            <pc:docMk/>
            <pc:sldMk cId="2236425032" sldId="303"/>
            <ac:cxnSpMk id="6" creationId="{BD978F5F-3E43-134A-9580-FC2A15526238}"/>
          </ac:cxnSpMkLst>
        </pc:cxn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7" name="Shape 87"/>
          <p:cNvSpPr>
            <a:spLocks noGrp="1" noRot="1" noChangeAspect="1"/>
          </p:cNvSpPr>
          <p:nvPr>
            <p:ph type="sldImg"/>
          </p:nvPr>
        </p:nvSpPr>
        <p:spPr>
          <a:xfrm>
            <a:off x="1143000" y="685800"/>
            <a:ext cx="4572000" cy="3429000"/>
          </a:xfrm>
          <a:prstGeom prst="rect">
            <a:avLst/>
          </a:prstGeom>
        </p:spPr>
        <p:txBody>
          <a:bodyPr/>
          <a:lstStyle/>
          <a:p>
            <a:endParaRPr/>
          </a:p>
        </p:txBody>
      </p:sp>
      <p:sp>
        <p:nvSpPr>
          <p:cNvPr id="88" name="Shape 88"/>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Shape 104"/>
          <p:cNvSpPr>
            <a:spLocks noGrp="1" noRot="1" noChangeAspect="1"/>
          </p:cNvSpPr>
          <p:nvPr>
            <p:ph type="sldImg"/>
          </p:nvPr>
        </p:nvSpPr>
        <p:spPr>
          <a:prstGeom prst="rect">
            <a:avLst/>
          </a:prstGeom>
        </p:spPr>
        <p:txBody>
          <a:bodyPr/>
          <a:lstStyle/>
          <a:p>
            <a:endParaRPr/>
          </a:p>
        </p:txBody>
      </p:sp>
      <p:sp>
        <p:nvSpPr>
          <p:cNvPr id="105" name="Shape 105"/>
          <p:cNvSpPr>
            <a:spLocks noGrp="1"/>
          </p:cNvSpPr>
          <p:nvPr>
            <p:ph type="body" sz="quarter" idx="1"/>
          </p:nvPr>
        </p:nvSpPr>
        <p:spPr>
          <a:prstGeom prst="rect">
            <a:avLst/>
          </a:prstGeom>
        </p:spPr>
        <p:txBody>
          <a:bodyPr/>
          <a:lstStyle/>
          <a:p>
            <a:pPr defTabSz="914400">
              <a:lnSpc>
                <a:spcPct val="100000"/>
              </a:lnSpc>
              <a:spcBef>
                <a:spcPts val="400"/>
              </a:spcBef>
              <a:defRPr sz="1200">
                <a:latin typeface="Arial"/>
                <a:ea typeface="Arial"/>
                <a:cs typeface="Arial"/>
                <a:sym typeface="Arial"/>
              </a:defRPr>
            </a:pPr>
            <a:r>
              <a:t>Creating AWS account: http://www.youtube.com/watch?v=WviHsoz8yHk</a:t>
            </a:r>
          </a:p>
          <a:p>
            <a:pPr defTabSz="914400">
              <a:lnSpc>
                <a:spcPct val="100000"/>
              </a:lnSpc>
              <a:spcBef>
                <a:spcPts val="400"/>
              </a:spcBef>
              <a:defRPr sz="1200">
                <a:latin typeface="Arial"/>
                <a:ea typeface="Arial"/>
                <a:cs typeface="Arial"/>
                <a:sym typeface="Arial"/>
              </a:defRPr>
            </a:pPr>
            <a:r>
              <a:t>Getting started with Amazon EC2-launch a windows instance: http://www.youtube.com/watch?v=OLfmqcYnhUM</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 name="Shape 170"/>
          <p:cNvSpPr>
            <a:spLocks noGrp="1" noRot="1" noChangeAspect="1"/>
          </p:cNvSpPr>
          <p:nvPr>
            <p:ph type="sldImg"/>
          </p:nvPr>
        </p:nvSpPr>
        <p:spPr>
          <a:prstGeom prst="rect">
            <a:avLst/>
          </a:prstGeom>
        </p:spPr>
        <p:txBody>
          <a:bodyPr/>
          <a:lstStyle/>
          <a:p>
            <a:endParaRPr/>
          </a:p>
        </p:txBody>
      </p:sp>
      <p:sp>
        <p:nvSpPr>
          <p:cNvPr id="171" name="Shape 171"/>
          <p:cNvSpPr>
            <a:spLocks noGrp="1"/>
          </p:cNvSpPr>
          <p:nvPr>
            <p:ph type="body" sz="quarter" idx="1"/>
          </p:nvPr>
        </p:nvSpPr>
        <p:spPr>
          <a:prstGeom prst="rect">
            <a:avLst/>
          </a:prstGeom>
        </p:spPr>
        <p:txBody>
          <a:bodyPr/>
          <a:lstStyle/>
          <a:p>
            <a:r>
              <a:t>SSH requires key pair.</a:t>
            </a:r>
          </a:p>
          <a:p>
            <a:r>
              <a:t>A brief introduction of public-key cryptography.</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 name="Shape 241"/>
          <p:cNvSpPr>
            <a:spLocks noGrp="1" noRot="1" noChangeAspect="1"/>
          </p:cNvSpPr>
          <p:nvPr>
            <p:ph type="sldImg"/>
          </p:nvPr>
        </p:nvSpPr>
        <p:spPr>
          <a:prstGeom prst="rect">
            <a:avLst/>
          </a:prstGeom>
        </p:spPr>
        <p:txBody>
          <a:bodyPr/>
          <a:lstStyle/>
          <a:p>
            <a:endParaRPr/>
          </a:p>
        </p:txBody>
      </p:sp>
      <p:sp>
        <p:nvSpPr>
          <p:cNvPr id="242" name="Shape 242"/>
          <p:cNvSpPr>
            <a:spLocks noGrp="1"/>
          </p:cNvSpPr>
          <p:nvPr>
            <p:ph type="body" sz="quarter" idx="1"/>
          </p:nvPr>
        </p:nvSpPr>
        <p:spPr>
          <a:prstGeom prst="rect">
            <a:avLst/>
          </a:prstGeom>
        </p:spPr>
        <p:txBody>
          <a:bodyPr/>
          <a:lstStyle/>
          <a:p>
            <a:r>
              <a:t>What are security groups used for?</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Default">
    <p:spTree>
      <p:nvGrpSpPr>
        <p:cNvPr id="1" name=""/>
        <p:cNvGrpSpPr/>
        <p:nvPr/>
      </p:nvGrpSpPr>
      <p:grpSpPr>
        <a:xfrm>
          <a:off x="0" y="0"/>
          <a:ext cx="0" cy="0"/>
          <a:chOff x="0" y="0"/>
          <a:chExt cx="0" cy="0"/>
        </a:xfrm>
      </p:grpSpPr>
      <p:sp>
        <p:nvSpPr>
          <p:cNvPr id="11"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Default">
    <p:spTree>
      <p:nvGrpSpPr>
        <p:cNvPr id="1" name=""/>
        <p:cNvGrpSpPr/>
        <p:nvPr/>
      </p:nvGrpSpPr>
      <p:grpSpPr>
        <a:xfrm>
          <a:off x="0" y="0"/>
          <a:ext cx="0" cy="0"/>
          <a:chOff x="0" y="0"/>
          <a:chExt cx="0" cy="0"/>
        </a:xfrm>
      </p:grpSpPr>
      <p:sp>
        <p:nvSpPr>
          <p:cNvPr id="18" name="幻灯片编号"/>
          <p:cNvSpPr txBox="1">
            <a:spLocks noGrp="1"/>
          </p:cNvSpPr>
          <p:nvPr>
            <p:ph type="sldNum" sz="quarter" idx="2"/>
          </p:nvPr>
        </p:nvSpPr>
        <p:spPr>
          <a:prstGeom prst="rect">
            <a:avLst/>
          </a:prstGeom>
        </p:spPr>
        <p:txBody>
          <a:bodyPr/>
          <a:lstStyle>
            <a:lvl1pPr>
              <a:defRPr>
                <a:uFill>
                  <a:solidFill>
                    <a:srgbClr val="000000"/>
                  </a:solidFill>
                </a:uFill>
              </a:defRPr>
            </a:lvl1p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mp; Subtitle">
    <p:spTree>
      <p:nvGrpSpPr>
        <p:cNvPr id="1" name=""/>
        <p:cNvGrpSpPr/>
        <p:nvPr/>
      </p:nvGrpSpPr>
      <p:grpSpPr>
        <a:xfrm>
          <a:off x="0" y="0"/>
          <a:ext cx="0" cy="0"/>
          <a:chOff x="0" y="0"/>
          <a:chExt cx="0" cy="0"/>
        </a:xfrm>
      </p:grpSpPr>
      <p:sp>
        <p:nvSpPr>
          <p:cNvPr id="25" name="线条"/>
          <p:cNvSpPr/>
          <p:nvPr/>
        </p:nvSpPr>
        <p:spPr>
          <a:xfrm>
            <a:off x="455414" y="3339703"/>
            <a:ext cx="8233187" cy="128"/>
          </a:xfrm>
          <a:prstGeom prst="line">
            <a:avLst/>
          </a:prstGeom>
          <a:ln w="3175">
            <a:solidFill>
              <a:srgbClr val="9A9A9A"/>
            </a:solidFill>
            <a:miter lim="400000"/>
          </a:ln>
        </p:spPr>
        <p:txBody>
          <a:bodyPr lIns="35718" tIns="35718" rIns="35718" bIns="35718" anchor="ctr"/>
          <a:lstStyle/>
          <a:p>
            <a:pPr defTabSz="321468">
              <a:defRPr sz="800">
                <a:latin typeface="+mj-lt"/>
                <a:ea typeface="+mj-ea"/>
                <a:cs typeface="+mj-cs"/>
                <a:sym typeface="Helvetica"/>
              </a:defRPr>
            </a:pPr>
            <a:endParaRPr/>
          </a:p>
        </p:txBody>
      </p:sp>
      <p:sp>
        <p:nvSpPr>
          <p:cNvPr id="26" name="标题文本"/>
          <p:cNvSpPr txBox="1">
            <a:spLocks noGrp="1"/>
          </p:cNvSpPr>
          <p:nvPr>
            <p:ph type="title"/>
          </p:nvPr>
        </p:nvSpPr>
        <p:spPr>
          <a:xfrm>
            <a:off x="401835" y="544710"/>
            <a:ext cx="8340330" cy="2232423"/>
          </a:xfrm>
          <a:prstGeom prst="rect">
            <a:avLst/>
          </a:prstGeom>
        </p:spPr>
        <p:txBody>
          <a:bodyPr lIns="35718" tIns="35718" rIns="35718" bIns="35718" anchor="t"/>
          <a:lstStyle>
            <a:lvl1pPr algn="l" defTabSz="410765">
              <a:defRPr sz="5000">
                <a:latin typeface="Helvetica Neue Light"/>
                <a:ea typeface="Helvetica Neue Light"/>
                <a:cs typeface="Helvetica Neue Light"/>
                <a:sym typeface="Helvetica Neue Light"/>
              </a:defRPr>
            </a:lvl1pPr>
          </a:lstStyle>
          <a:p>
            <a:r>
              <a:t>标题文本</a:t>
            </a:r>
          </a:p>
        </p:txBody>
      </p:sp>
      <p:sp>
        <p:nvSpPr>
          <p:cNvPr id="27" name="正文级别 1…"/>
          <p:cNvSpPr txBox="1">
            <a:spLocks noGrp="1"/>
          </p:cNvSpPr>
          <p:nvPr>
            <p:ph type="body" sz="half" idx="1"/>
          </p:nvPr>
        </p:nvSpPr>
        <p:spPr>
          <a:xfrm>
            <a:off x="401835" y="3705727"/>
            <a:ext cx="8340330" cy="2557232"/>
          </a:xfrm>
          <a:prstGeom prst="rect">
            <a:avLst/>
          </a:prstGeom>
        </p:spPr>
        <p:txBody>
          <a:bodyPr lIns="35718" tIns="35718" rIns="35718" bIns="35718"/>
          <a:lstStyle>
            <a:lvl1pPr marL="0" indent="0" defTabSz="410765">
              <a:spcBef>
                <a:spcPts val="0"/>
              </a:spcBef>
              <a:buSzTx/>
              <a:buNone/>
              <a:defRPr sz="2800">
                <a:latin typeface="Helvetica Neue Light"/>
                <a:ea typeface="Helvetica Neue Light"/>
                <a:cs typeface="Helvetica Neue Light"/>
                <a:sym typeface="Helvetica Neue Light"/>
              </a:defRPr>
            </a:lvl1pPr>
            <a:lvl2pPr marL="0" indent="0" defTabSz="410765">
              <a:spcBef>
                <a:spcPts val="0"/>
              </a:spcBef>
              <a:buSzTx/>
              <a:buNone/>
              <a:defRPr sz="2800">
                <a:latin typeface="Helvetica Neue Light"/>
                <a:ea typeface="Helvetica Neue Light"/>
                <a:cs typeface="Helvetica Neue Light"/>
                <a:sym typeface="Helvetica Neue Light"/>
              </a:defRPr>
            </a:lvl2pPr>
            <a:lvl3pPr marL="0" indent="0" defTabSz="410765">
              <a:spcBef>
                <a:spcPts val="0"/>
              </a:spcBef>
              <a:buSzTx/>
              <a:buNone/>
              <a:defRPr sz="2800">
                <a:latin typeface="Helvetica Neue Light"/>
                <a:ea typeface="Helvetica Neue Light"/>
                <a:cs typeface="Helvetica Neue Light"/>
                <a:sym typeface="Helvetica Neue Light"/>
              </a:defRPr>
            </a:lvl3pPr>
            <a:lvl4pPr marL="0" indent="0" defTabSz="410765">
              <a:spcBef>
                <a:spcPts val="0"/>
              </a:spcBef>
              <a:buSzTx/>
              <a:buNone/>
              <a:defRPr sz="2800">
                <a:latin typeface="Helvetica Neue Light"/>
                <a:ea typeface="Helvetica Neue Light"/>
                <a:cs typeface="Helvetica Neue Light"/>
                <a:sym typeface="Helvetica Neue Light"/>
              </a:defRPr>
            </a:lvl4pPr>
            <a:lvl5pPr marL="0" indent="0" defTabSz="410765">
              <a:spcBef>
                <a:spcPts val="0"/>
              </a:spcBef>
              <a:buSzTx/>
              <a:buNone/>
              <a:defRPr sz="2800">
                <a:latin typeface="Helvetica Neue Light"/>
                <a:ea typeface="Helvetica Neue Light"/>
                <a:cs typeface="Helvetica Neue Light"/>
                <a:sym typeface="Helvetica Neue Light"/>
              </a:defRPr>
            </a:lvl5pPr>
          </a:lstStyle>
          <a:p>
            <a:r>
              <a:t>正文级别 1</a:t>
            </a:r>
          </a:p>
          <a:p>
            <a:pPr lvl="1"/>
            <a:r>
              <a:t>正文级别 2</a:t>
            </a:r>
          </a:p>
          <a:p>
            <a:pPr lvl="2"/>
            <a:r>
              <a:t>正文级别 3</a:t>
            </a:r>
          </a:p>
          <a:p>
            <a:pPr lvl="3"/>
            <a:r>
              <a:t>正文级别 4</a:t>
            </a:r>
          </a:p>
          <a:p>
            <a:pPr lvl="4"/>
            <a:r>
              <a:t>正文级别 5</a:t>
            </a:r>
          </a:p>
        </p:txBody>
      </p:sp>
      <p:pic>
        <p:nvPicPr>
          <p:cNvPr id="28" name="logo-wide-b.png" descr="logo-wide-b.png"/>
          <p:cNvPicPr>
            <a:picLocks noChangeAspect="1"/>
          </p:cNvPicPr>
          <p:nvPr/>
        </p:nvPicPr>
        <p:blipFill>
          <a:blip r:embed="rId2"/>
          <a:stretch>
            <a:fillRect/>
          </a:stretch>
        </p:blipFill>
        <p:spPr>
          <a:xfrm>
            <a:off x="3621816" y="5415223"/>
            <a:ext cx="5279781" cy="1272428"/>
          </a:xfrm>
          <a:prstGeom prst="rect">
            <a:avLst/>
          </a:prstGeom>
          <a:ln w="3175">
            <a:miter lim="400000"/>
          </a:ln>
        </p:spPr>
      </p:pic>
      <p:sp>
        <p:nvSpPr>
          <p:cNvPr id="29" name="幻灯片编号"/>
          <p:cNvSpPr txBox="1">
            <a:spLocks noGrp="1"/>
          </p:cNvSpPr>
          <p:nvPr>
            <p:ph type="sldNum" sz="quarter" idx="2"/>
          </p:nvPr>
        </p:nvSpPr>
        <p:spPr>
          <a:xfrm>
            <a:off x="8626078" y="6465093"/>
            <a:ext cx="211240" cy="207938"/>
          </a:xfrm>
          <a:prstGeom prst="rect">
            <a:avLst/>
          </a:prstGeom>
        </p:spPr>
        <p:txBody>
          <a:bodyPr wrap="none" lIns="35718" tIns="35718" rIns="35718" bIns="35718"/>
          <a:lstStyle>
            <a:lvl1pPr algn="l" defTabSz="410765">
              <a:defRPr sz="900">
                <a:latin typeface="+mn-lt"/>
                <a:ea typeface="+mn-ea"/>
                <a:cs typeface="+mn-cs"/>
                <a:sym typeface="Helvetica Neue"/>
              </a:defRPr>
            </a:lvl1p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36" name="线条"/>
          <p:cNvSpPr/>
          <p:nvPr/>
        </p:nvSpPr>
        <p:spPr>
          <a:xfrm>
            <a:off x="455414" y="1384101"/>
            <a:ext cx="8233172" cy="128"/>
          </a:xfrm>
          <a:prstGeom prst="line">
            <a:avLst/>
          </a:prstGeom>
          <a:ln w="3175">
            <a:solidFill>
              <a:srgbClr val="9A9A9A"/>
            </a:solidFill>
            <a:miter lim="400000"/>
          </a:ln>
        </p:spPr>
        <p:txBody>
          <a:bodyPr lIns="35718" tIns="35718" rIns="35718" bIns="35718" anchor="ctr"/>
          <a:lstStyle/>
          <a:p>
            <a:pPr defTabSz="321468">
              <a:defRPr sz="800">
                <a:latin typeface="+mj-lt"/>
                <a:ea typeface="+mj-ea"/>
                <a:cs typeface="+mj-cs"/>
                <a:sym typeface="Helvetica"/>
              </a:defRPr>
            </a:pPr>
            <a:endParaRPr/>
          </a:p>
        </p:txBody>
      </p:sp>
      <p:sp>
        <p:nvSpPr>
          <p:cNvPr id="37" name="标题文本"/>
          <p:cNvSpPr txBox="1">
            <a:spLocks noGrp="1"/>
          </p:cNvSpPr>
          <p:nvPr>
            <p:ph type="title"/>
          </p:nvPr>
        </p:nvSpPr>
        <p:spPr>
          <a:xfrm>
            <a:off x="401835" y="232171"/>
            <a:ext cx="8340330" cy="982267"/>
          </a:xfrm>
          <a:prstGeom prst="rect">
            <a:avLst/>
          </a:prstGeom>
        </p:spPr>
        <p:txBody>
          <a:bodyPr lIns="35718" tIns="35718" rIns="35718" bIns="35718" anchor="b"/>
          <a:lstStyle>
            <a:lvl1pPr algn="l" defTabSz="410765">
              <a:defRPr sz="5000">
                <a:latin typeface="Helvetica Neue Light"/>
                <a:ea typeface="Helvetica Neue Light"/>
                <a:cs typeface="Helvetica Neue Light"/>
                <a:sym typeface="Helvetica Neue Light"/>
              </a:defRPr>
            </a:lvl1pPr>
          </a:lstStyle>
          <a:p>
            <a:r>
              <a:t>标题文本</a:t>
            </a:r>
          </a:p>
        </p:txBody>
      </p:sp>
      <p:sp>
        <p:nvSpPr>
          <p:cNvPr id="38" name="正文级别 1…"/>
          <p:cNvSpPr txBox="1">
            <a:spLocks noGrp="1"/>
          </p:cNvSpPr>
          <p:nvPr>
            <p:ph type="body" idx="1"/>
          </p:nvPr>
        </p:nvSpPr>
        <p:spPr>
          <a:xfrm>
            <a:off x="401835" y="1634132"/>
            <a:ext cx="8340330" cy="4589861"/>
          </a:xfrm>
          <a:prstGeom prst="rect">
            <a:avLst/>
          </a:prstGeom>
        </p:spPr>
        <p:txBody>
          <a:bodyPr lIns="35718" tIns="35718" rIns="35718" bIns="35718"/>
          <a:lstStyle>
            <a:lvl1pPr marL="270933" indent="-270933" defTabSz="410765">
              <a:spcBef>
                <a:spcPts val="1900"/>
              </a:spcBef>
              <a:buFont typeface="Lucida Grande"/>
              <a:buChar char="‣"/>
              <a:defRPr sz="2400">
                <a:latin typeface="Helvetica Neue Light"/>
                <a:ea typeface="Helvetica Neue Light"/>
                <a:cs typeface="Helvetica Neue Light"/>
                <a:sym typeface="Helvetica Neue Light"/>
              </a:defRPr>
            </a:lvl1pPr>
            <a:lvl2pPr marL="723900" indent="-279400" defTabSz="410765">
              <a:spcBef>
                <a:spcPts val="1900"/>
              </a:spcBef>
              <a:buFont typeface="Lucida Grande"/>
              <a:buChar char="‣"/>
              <a:defRPr sz="2200">
                <a:latin typeface="Helvetica Neue Light"/>
                <a:ea typeface="Helvetica Neue Light"/>
                <a:cs typeface="Helvetica Neue Light"/>
                <a:sym typeface="Helvetica Neue Light"/>
              </a:defRPr>
            </a:lvl2pPr>
            <a:lvl3pPr marL="1168400" indent="-279400" defTabSz="410765">
              <a:spcBef>
                <a:spcPts val="1900"/>
              </a:spcBef>
              <a:buFont typeface="Lucida Grande"/>
              <a:buChar char="‣"/>
              <a:defRPr sz="2200">
                <a:latin typeface="Helvetica Neue Light"/>
                <a:ea typeface="Helvetica Neue Light"/>
                <a:cs typeface="Helvetica Neue Light"/>
                <a:sym typeface="Helvetica Neue Light"/>
              </a:defRPr>
            </a:lvl3pPr>
            <a:lvl4pPr marL="1612900" indent="-279400" defTabSz="410765">
              <a:spcBef>
                <a:spcPts val="1900"/>
              </a:spcBef>
              <a:buFont typeface="Lucida Grande"/>
              <a:buChar char="‣"/>
              <a:defRPr sz="2200">
                <a:latin typeface="Helvetica Neue Light"/>
                <a:ea typeface="Helvetica Neue Light"/>
                <a:cs typeface="Helvetica Neue Light"/>
                <a:sym typeface="Helvetica Neue Light"/>
              </a:defRPr>
            </a:lvl4pPr>
            <a:lvl5pPr marL="2057400" indent="-279400" defTabSz="410765">
              <a:spcBef>
                <a:spcPts val="1900"/>
              </a:spcBef>
              <a:buFont typeface="Lucida Grande"/>
              <a:buChar char="‣"/>
              <a:defRPr sz="2200">
                <a:latin typeface="Helvetica Neue Light"/>
                <a:ea typeface="Helvetica Neue Light"/>
                <a:cs typeface="Helvetica Neue Light"/>
                <a:sym typeface="Helvetica Neue Light"/>
              </a:defRPr>
            </a:lvl5pPr>
          </a:lstStyle>
          <a:p>
            <a:r>
              <a:t>正文级别 1</a:t>
            </a:r>
          </a:p>
          <a:p>
            <a:pPr lvl="1"/>
            <a:r>
              <a:t>正文级别 2</a:t>
            </a:r>
          </a:p>
          <a:p>
            <a:pPr lvl="2"/>
            <a:r>
              <a:t>正文级别 3</a:t>
            </a:r>
          </a:p>
          <a:p>
            <a:pPr lvl="3"/>
            <a:r>
              <a:t>正文级别 4</a:t>
            </a:r>
          </a:p>
          <a:p>
            <a:pPr lvl="4"/>
            <a:r>
              <a:t>正文级别 5</a:t>
            </a:r>
          </a:p>
        </p:txBody>
      </p:sp>
      <p:sp>
        <p:nvSpPr>
          <p:cNvPr id="39" name="幻灯片编号"/>
          <p:cNvSpPr txBox="1">
            <a:spLocks noGrp="1"/>
          </p:cNvSpPr>
          <p:nvPr>
            <p:ph type="sldNum" sz="quarter" idx="2"/>
          </p:nvPr>
        </p:nvSpPr>
        <p:spPr>
          <a:xfrm>
            <a:off x="8634223" y="6465093"/>
            <a:ext cx="211240" cy="207938"/>
          </a:xfrm>
          <a:prstGeom prst="rect">
            <a:avLst/>
          </a:prstGeom>
        </p:spPr>
        <p:txBody>
          <a:bodyPr wrap="none" lIns="35718" tIns="35718" rIns="35718" bIns="35718"/>
          <a:lstStyle>
            <a:lvl1pPr defTabSz="410765">
              <a:defRPr sz="900">
                <a:latin typeface="+mn-lt"/>
                <a:ea typeface="+mn-ea"/>
                <a:cs typeface="+mn-cs"/>
                <a:sym typeface="Helvetica Neue"/>
              </a:defRPr>
            </a:lvl1p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46" name="线条"/>
          <p:cNvSpPr/>
          <p:nvPr/>
        </p:nvSpPr>
        <p:spPr>
          <a:xfrm>
            <a:off x="455414" y="1384101"/>
            <a:ext cx="8233172" cy="128"/>
          </a:xfrm>
          <a:prstGeom prst="line">
            <a:avLst/>
          </a:prstGeom>
          <a:ln w="3175">
            <a:solidFill>
              <a:srgbClr val="9A9A9A"/>
            </a:solidFill>
            <a:miter lim="400000"/>
          </a:ln>
        </p:spPr>
        <p:txBody>
          <a:bodyPr lIns="35718" tIns="35718" rIns="35718" bIns="35718" anchor="ctr"/>
          <a:lstStyle/>
          <a:p>
            <a:pPr defTabSz="321468">
              <a:defRPr sz="800">
                <a:latin typeface="+mj-lt"/>
                <a:ea typeface="+mj-ea"/>
                <a:cs typeface="+mj-cs"/>
                <a:sym typeface="Helvetica"/>
              </a:defRPr>
            </a:pPr>
            <a:endParaRPr/>
          </a:p>
        </p:txBody>
      </p:sp>
      <p:sp>
        <p:nvSpPr>
          <p:cNvPr id="47" name="标题文本"/>
          <p:cNvSpPr txBox="1">
            <a:spLocks noGrp="1"/>
          </p:cNvSpPr>
          <p:nvPr>
            <p:ph type="title"/>
          </p:nvPr>
        </p:nvSpPr>
        <p:spPr>
          <a:xfrm>
            <a:off x="401835" y="232171"/>
            <a:ext cx="8340330" cy="982267"/>
          </a:xfrm>
          <a:prstGeom prst="rect">
            <a:avLst/>
          </a:prstGeom>
        </p:spPr>
        <p:txBody>
          <a:bodyPr lIns="35718" tIns="35718" rIns="35718" bIns="35718" anchor="b">
            <a:normAutofit/>
          </a:bodyPr>
          <a:lstStyle>
            <a:lvl1pPr algn="l" defTabSz="410765">
              <a:defRPr sz="5000">
                <a:latin typeface="Helvetica Neue Light"/>
                <a:ea typeface="Helvetica Neue Light"/>
                <a:cs typeface="Helvetica Neue Light"/>
                <a:sym typeface="Helvetica Neue Light"/>
              </a:defRPr>
            </a:lvl1pPr>
          </a:lstStyle>
          <a:p>
            <a:r>
              <a:t>标题文本</a:t>
            </a:r>
          </a:p>
        </p:txBody>
      </p:sp>
      <p:sp>
        <p:nvSpPr>
          <p:cNvPr id="48" name="幻灯片编号"/>
          <p:cNvSpPr txBox="1">
            <a:spLocks noGrp="1"/>
          </p:cNvSpPr>
          <p:nvPr>
            <p:ph type="sldNum" sz="quarter" idx="2"/>
          </p:nvPr>
        </p:nvSpPr>
        <p:spPr>
          <a:xfrm>
            <a:off x="8634223" y="6465093"/>
            <a:ext cx="211240" cy="207938"/>
          </a:xfrm>
          <a:prstGeom prst="rect">
            <a:avLst/>
          </a:prstGeom>
        </p:spPr>
        <p:txBody>
          <a:bodyPr wrap="none" lIns="35718" tIns="35718" rIns="35718" bIns="35718">
            <a:normAutofit/>
          </a:bodyPr>
          <a:lstStyle>
            <a:lvl1pPr defTabSz="410765">
              <a:defRPr sz="900">
                <a:latin typeface="+mn-lt"/>
                <a:ea typeface="+mn-ea"/>
                <a:cs typeface="+mn-cs"/>
                <a:sym typeface="Helvetica Neue"/>
              </a:defRPr>
            </a:lvl1p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5" name="线条"/>
          <p:cNvSpPr/>
          <p:nvPr/>
        </p:nvSpPr>
        <p:spPr>
          <a:xfrm>
            <a:off x="455414" y="1384101"/>
            <a:ext cx="8233172" cy="128"/>
          </a:xfrm>
          <a:prstGeom prst="line">
            <a:avLst/>
          </a:prstGeom>
          <a:ln w="3175">
            <a:solidFill>
              <a:srgbClr val="9A9A9A"/>
            </a:solidFill>
            <a:miter lim="400000"/>
          </a:ln>
        </p:spPr>
        <p:txBody>
          <a:bodyPr lIns="35718" tIns="35718" rIns="35718" bIns="35718" anchor="ctr"/>
          <a:lstStyle/>
          <a:p>
            <a:pPr defTabSz="321468">
              <a:defRPr sz="800">
                <a:latin typeface="+mj-lt"/>
                <a:ea typeface="+mj-ea"/>
                <a:cs typeface="+mj-cs"/>
                <a:sym typeface="Helvetica"/>
              </a:defRPr>
            </a:pPr>
            <a:endParaRPr/>
          </a:p>
        </p:txBody>
      </p:sp>
      <p:sp>
        <p:nvSpPr>
          <p:cNvPr id="56" name="标题文本"/>
          <p:cNvSpPr txBox="1">
            <a:spLocks noGrp="1"/>
          </p:cNvSpPr>
          <p:nvPr>
            <p:ph type="title"/>
          </p:nvPr>
        </p:nvSpPr>
        <p:spPr>
          <a:xfrm>
            <a:off x="401835" y="232171"/>
            <a:ext cx="8340330" cy="982267"/>
          </a:xfrm>
          <a:prstGeom prst="rect">
            <a:avLst/>
          </a:prstGeom>
        </p:spPr>
        <p:txBody>
          <a:bodyPr lIns="35718" tIns="35718" rIns="35718" bIns="35718" anchor="b">
            <a:normAutofit/>
          </a:bodyPr>
          <a:lstStyle>
            <a:lvl1pPr algn="l" defTabSz="410765">
              <a:defRPr sz="5000">
                <a:latin typeface="Helvetica Neue Light"/>
                <a:ea typeface="Helvetica Neue Light"/>
                <a:cs typeface="Helvetica Neue Light"/>
                <a:sym typeface="Helvetica Neue Light"/>
              </a:defRPr>
            </a:lvl1pPr>
          </a:lstStyle>
          <a:p>
            <a:r>
              <a:t>标题文本</a:t>
            </a:r>
          </a:p>
        </p:txBody>
      </p:sp>
      <p:sp>
        <p:nvSpPr>
          <p:cNvPr id="57" name="正文级别 1…"/>
          <p:cNvSpPr txBox="1">
            <a:spLocks noGrp="1"/>
          </p:cNvSpPr>
          <p:nvPr>
            <p:ph type="body" idx="1"/>
          </p:nvPr>
        </p:nvSpPr>
        <p:spPr>
          <a:xfrm>
            <a:off x="401835" y="1634132"/>
            <a:ext cx="8340330" cy="4616650"/>
          </a:xfrm>
          <a:prstGeom prst="rect">
            <a:avLst/>
          </a:prstGeom>
        </p:spPr>
        <p:txBody>
          <a:bodyPr lIns="35718" tIns="35718" rIns="35718" bIns="35718">
            <a:normAutofit/>
          </a:bodyPr>
          <a:lstStyle>
            <a:lvl1pPr marL="270933" indent="-270933" defTabSz="410765">
              <a:spcBef>
                <a:spcPts val="3300"/>
              </a:spcBef>
              <a:buFont typeface="Lucida Grande"/>
              <a:buChar char="‣"/>
              <a:defRPr sz="2400">
                <a:latin typeface="Helvetica Neue Light"/>
                <a:ea typeface="Helvetica Neue Light"/>
                <a:cs typeface="Helvetica Neue Light"/>
                <a:sym typeface="Helvetica Neue Light"/>
              </a:defRPr>
            </a:lvl1pPr>
            <a:lvl2pPr marL="715433" indent="-270933" defTabSz="410765">
              <a:spcBef>
                <a:spcPts val="3300"/>
              </a:spcBef>
              <a:buFont typeface="Lucida Grande"/>
              <a:buChar char="‣"/>
              <a:defRPr sz="2400">
                <a:latin typeface="Helvetica Neue Light"/>
                <a:ea typeface="Helvetica Neue Light"/>
                <a:cs typeface="Helvetica Neue Light"/>
                <a:sym typeface="Helvetica Neue Light"/>
              </a:defRPr>
            </a:lvl2pPr>
            <a:lvl3pPr marL="1159933" indent="-270933" defTabSz="410765">
              <a:spcBef>
                <a:spcPts val="3300"/>
              </a:spcBef>
              <a:buFont typeface="Lucida Grande"/>
              <a:buChar char="‣"/>
              <a:defRPr sz="2400">
                <a:latin typeface="Helvetica Neue Light"/>
                <a:ea typeface="Helvetica Neue Light"/>
                <a:cs typeface="Helvetica Neue Light"/>
                <a:sym typeface="Helvetica Neue Light"/>
              </a:defRPr>
            </a:lvl3pPr>
            <a:lvl4pPr marL="1604433" indent="-270933" defTabSz="410765">
              <a:spcBef>
                <a:spcPts val="3300"/>
              </a:spcBef>
              <a:buFont typeface="Lucida Grande"/>
              <a:buChar char="‣"/>
              <a:defRPr sz="2400">
                <a:latin typeface="Helvetica Neue Light"/>
                <a:ea typeface="Helvetica Neue Light"/>
                <a:cs typeface="Helvetica Neue Light"/>
                <a:sym typeface="Helvetica Neue Light"/>
              </a:defRPr>
            </a:lvl4pPr>
            <a:lvl5pPr marL="2048933" indent="-270933" defTabSz="410765">
              <a:spcBef>
                <a:spcPts val="3300"/>
              </a:spcBef>
              <a:buFont typeface="Lucida Grande"/>
              <a:buChar char="‣"/>
              <a:defRPr sz="2400">
                <a:latin typeface="Helvetica Neue Light"/>
                <a:ea typeface="Helvetica Neue Light"/>
                <a:cs typeface="Helvetica Neue Light"/>
                <a:sym typeface="Helvetica Neue Light"/>
              </a:defRPr>
            </a:lvl5pPr>
          </a:lstStyle>
          <a:p>
            <a:r>
              <a:t>正文级别 1</a:t>
            </a:r>
          </a:p>
          <a:p>
            <a:pPr lvl="1"/>
            <a:r>
              <a:t>正文级别 2</a:t>
            </a:r>
          </a:p>
          <a:p>
            <a:pPr lvl="2"/>
            <a:r>
              <a:t>正文级别 3</a:t>
            </a:r>
          </a:p>
          <a:p>
            <a:pPr lvl="3"/>
            <a:r>
              <a:t>正文级别 4</a:t>
            </a:r>
          </a:p>
          <a:p>
            <a:pPr lvl="4"/>
            <a:r>
              <a:t>正文级别 5</a:t>
            </a:r>
          </a:p>
        </p:txBody>
      </p:sp>
      <p:sp>
        <p:nvSpPr>
          <p:cNvPr id="58" name="幻灯片编号"/>
          <p:cNvSpPr txBox="1">
            <a:spLocks noGrp="1"/>
          </p:cNvSpPr>
          <p:nvPr>
            <p:ph type="sldNum" sz="quarter" idx="2"/>
          </p:nvPr>
        </p:nvSpPr>
        <p:spPr>
          <a:xfrm>
            <a:off x="8634223" y="6465093"/>
            <a:ext cx="211240" cy="207938"/>
          </a:xfrm>
          <a:prstGeom prst="rect">
            <a:avLst/>
          </a:prstGeom>
        </p:spPr>
        <p:txBody>
          <a:bodyPr wrap="none" lIns="35718" tIns="35718" rIns="35718" bIns="35718">
            <a:normAutofit/>
          </a:bodyPr>
          <a:lstStyle>
            <a:lvl1pPr defTabSz="410765">
              <a:defRPr sz="900">
                <a:latin typeface="+mn-lt"/>
                <a:ea typeface="+mn-ea"/>
                <a:cs typeface="+mn-cs"/>
                <a:sym typeface="Helvetica Neue"/>
              </a:defRPr>
            </a:lvl1p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65" name="标题文本"/>
          <p:cNvSpPr txBox="1">
            <a:spLocks noGrp="1"/>
          </p:cNvSpPr>
          <p:nvPr>
            <p:ph type="title"/>
          </p:nvPr>
        </p:nvSpPr>
        <p:spPr>
          <a:xfrm>
            <a:off x="401835" y="2607468"/>
            <a:ext cx="8340330" cy="1643064"/>
          </a:xfrm>
          <a:prstGeom prst="rect">
            <a:avLst/>
          </a:prstGeom>
        </p:spPr>
        <p:txBody>
          <a:bodyPr lIns="35718" tIns="35718" rIns="35718" bIns="35718"/>
          <a:lstStyle>
            <a:lvl1pPr algn="l" defTabSz="410765">
              <a:defRPr sz="5000">
                <a:latin typeface="Helvetica Neue Light"/>
                <a:ea typeface="Helvetica Neue Light"/>
                <a:cs typeface="Helvetica Neue Light"/>
                <a:sym typeface="Helvetica Neue Light"/>
              </a:defRPr>
            </a:lvl1pPr>
          </a:lstStyle>
          <a:p>
            <a:r>
              <a:t>标题文本</a:t>
            </a:r>
          </a:p>
        </p:txBody>
      </p:sp>
      <p:sp>
        <p:nvSpPr>
          <p:cNvPr id="66" name="幻灯片编号"/>
          <p:cNvSpPr txBox="1">
            <a:spLocks noGrp="1"/>
          </p:cNvSpPr>
          <p:nvPr>
            <p:ph type="sldNum" sz="quarter" idx="2"/>
          </p:nvPr>
        </p:nvSpPr>
        <p:spPr>
          <a:xfrm>
            <a:off x="8626078" y="6465093"/>
            <a:ext cx="211240" cy="207938"/>
          </a:xfrm>
          <a:prstGeom prst="rect">
            <a:avLst/>
          </a:prstGeom>
        </p:spPr>
        <p:txBody>
          <a:bodyPr wrap="none" lIns="35718" tIns="35718" rIns="35718" bIns="35718"/>
          <a:lstStyle>
            <a:lvl1pPr algn="l" defTabSz="410765">
              <a:defRPr sz="900">
                <a:latin typeface="+mn-lt"/>
                <a:ea typeface="+mn-ea"/>
                <a:cs typeface="+mn-cs"/>
                <a:sym typeface="Helvetica Neue"/>
              </a:defRPr>
            </a:lvl1p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80" name="标题文本"/>
          <p:cNvSpPr txBox="1">
            <a:spLocks noGrp="1"/>
          </p:cNvSpPr>
          <p:nvPr>
            <p:ph type="title"/>
          </p:nvPr>
        </p:nvSpPr>
        <p:spPr>
          <a:xfrm>
            <a:off x="401835" y="2607468"/>
            <a:ext cx="8340330" cy="1643064"/>
          </a:xfrm>
          <a:prstGeom prst="rect">
            <a:avLst/>
          </a:prstGeom>
        </p:spPr>
        <p:txBody>
          <a:bodyPr lIns="35718" tIns="35718" rIns="35718" bIns="35718">
            <a:normAutofit/>
          </a:bodyPr>
          <a:lstStyle>
            <a:lvl1pPr algn="l" defTabSz="410765">
              <a:defRPr sz="5000">
                <a:latin typeface="Helvetica Neue Light"/>
                <a:ea typeface="Helvetica Neue Light"/>
                <a:cs typeface="Helvetica Neue Light"/>
                <a:sym typeface="Helvetica Neue Light"/>
              </a:defRPr>
            </a:lvl1pPr>
          </a:lstStyle>
          <a:p>
            <a:r>
              <a:t>标题文本</a:t>
            </a:r>
          </a:p>
        </p:txBody>
      </p:sp>
      <p:sp>
        <p:nvSpPr>
          <p:cNvPr id="81" name="幻灯片编号"/>
          <p:cNvSpPr txBox="1">
            <a:spLocks noGrp="1"/>
          </p:cNvSpPr>
          <p:nvPr>
            <p:ph type="sldNum" sz="quarter" idx="2"/>
          </p:nvPr>
        </p:nvSpPr>
        <p:spPr>
          <a:xfrm>
            <a:off x="8626078" y="6465093"/>
            <a:ext cx="211240" cy="207938"/>
          </a:xfrm>
          <a:prstGeom prst="rect">
            <a:avLst/>
          </a:prstGeom>
        </p:spPr>
        <p:txBody>
          <a:bodyPr wrap="none" lIns="35718" tIns="35718" rIns="35718" bIns="35718">
            <a:normAutofit/>
          </a:bodyPr>
          <a:lstStyle>
            <a:lvl1pPr algn="l" defTabSz="410765">
              <a:defRPr sz="900">
                <a:latin typeface="+mn-lt"/>
                <a:ea typeface="+mn-ea"/>
                <a:cs typeface="+mn-cs"/>
                <a:sym typeface="Helvetica Neue"/>
              </a:defRPr>
            </a:lvl1p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3">
            <a:lumOff val="44000"/>
          </a:schemeClr>
        </a:solidFill>
        <a:effectLst/>
      </p:bgPr>
    </p:bg>
    <p:spTree>
      <p:nvGrpSpPr>
        <p:cNvPr id="1" name=""/>
        <p:cNvGrpSpPr/>
        <p:nvPr/>
      </p:nvGrpSpPr>
      <p:grpSpPr>
        <a:xfrm>
          <a:off x="0" y="0"/>
          <a:ext cx="0" cy="0"/>
          <a:chOff x="0" y="0"/>
          <a:chExt cx="0" cy="0"/>
        </a:xfrm>
      </p:grpSpPr>
      <p:sp>
        <p:nvSpPr>
          <p:cNvPr id="2" name="幻灯片编号"/>
          <p:cNvSpPr txBox="1">
            <a:spLocks noGrp="1"/>
          </p:cNvSpPr>
          <p:nvPr>
            <p:ph type="sldNum" sz="quarter" idx="2"/>
          </p:nvPr>
        </p:nvSpPr>
        <p:spPr>
          <a:xfrm>
            <a:off x="6553200" y="6245225"/>
            <a:ext cx="2133600" cy="288824"/>
          </a:xfrm>
          <a:prstGeom prst="rect">
            <a:avLst/>
          </a:prstGeom>
          <a:ln w="12700">
            <a:miter lim="400000"/>
          </a:ln>
        </p:spPr>
        <p:txBody>
          <a:bodyPr lIns="45719" rIns="45719">
            <a:spAutoFit/>
          </a:bodyPr>
          <a:lstStyle>
            <a:lvl1pPr algn="r">
              <a:defRPr sz="1400"/>
            </a:lvl1pPr>
          </a:lstStyle>
          <a:p>
            <a:fld id="{86CB4B4D-7CA3-9044-876B-883B54F8677D}" type="slidenum">
              <a:t>‹#›</a:t>
            </a:fld>
            <a:endParaRPr/>
          </a:p>
        </p:txBody>
      </p:sp>
      <p:sp>
        <p:nvSpPr>
          <p:cNvPr id="3" name="标题文本"/>
          <p:cNvSpPr txBox="1">
            <a:spLocks noGrp="1"/>
          </p:cNvSpPr>
          <p:nvPr>
            <p:ph type="title"/>
          </p:nvPr>
        </p:nvSpPr>
        <p:spPr>
          <a:xfrm>
            <a:off x="457200" y="92074"/>
            <a:ext cx="8229600" cy="150812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lstStyle/>
          <a:p>
            <a:r>
              <a:t>标题文本</a:t>
            </a:r>
          </a:p>
        </p:txBody>
      </p:sp>
      <p:sp>
        <p:nvSpPr>
          <p:cNvPr id="4" name="正文级别 1…"/>
          <p:cNvSpPr txBox="1">
            <a:spLocks noGrp="1"/>
          </p:cNvSpPr>
          <p:nvPr>
            <p:ph type="body" idx="1"/>
          </p:nvPr>
        </p:nvSpPr>
        <p:spPr>
          <a:xfrm>
            <a:off x="457200" y="1600200"/>
            <a:ext cx="8229600" cy="52578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lstStyle/>
          <a:p>
            <a:r>
              <a:t>正文级别 1</a:t>
            </a:r>
          </a:p>
          <a:p>
            <a:pPr lvl="1"/>
            <a:r>
              <a:t>正文级别 2</a:t>
            </a:r>
          </a:p>
          <a:p>
            <a:pPr lvl="2"/>
            <a:r>
              <a:t>正文级别 3</a:t>
            </a:r>
          </a:p>
          <a:p>
            <a:pPr lvl="3"/>
            <a:r>
              <a:t>正文级别 4</a:t>
            </a:r>
          </a:p>
          <a:p>
            <a:pPr lvl="4"/>
            <a:r>
              <a:t>正文级别 5</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7" r:id="rId8"/>
  </p:sldLayoutIdLst>
  <p:transition spd="med"/>
  <p:hf hdr="0" ftr="0" dt="0"/>
  <p:txStyles>
    <p:titleStyle>
      <a:lvl1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Arial"/>
          <a:ea typeface="Arial"/>
          <a:cs typeface="Arial"/>
          <a:sym typeface="Arial"/>
        </a:defRPr>
      </a:lvl1pPr>
      <a:lvl2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Arial"/>
          <a:ea typeface="Arial"/>
          <a:cs typeface="Arial"/>
          <a:sym typeface="Arial"/>
        </a:defRPr>
      </a:lvl2pPr>
      <a:lvl3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Arial"/>
          <a:ea typeface="Arial"/>
          <a:cs typeface="Arial"/>
          <a:sym typeface="Arial"/>
        </a:defRPr>
      </a:lvl3pPr>
      <a:lvl4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Arial"/>
          <a:ea typeface="Arial"/>
          <a:cs typeface="Arial"/>
          <a:sym typeface="Arial"/>
        </a:defRPr>
      </a:lvl4pPr>
      <a:lvl5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Arial"/>
          <a:ea typeface="Arial"/>
          <a:cs typeface="Arial"/>
          <a:sym typeface="Arial"/>
        </a:defRPr>
      </a:lvl5pPr>
      <a:lvl6pPr marL="0" marR="0" indent="45720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Arial"/>
          <a:ea typeface="Arial"/>
          <a:cs typeface="Arial"/>
          <a:sym typeface="Arial"/>
        </a:defRPr>
      </a:lvl6pPr>
      <a:lvl7pPr marL="0" marR="0" indent="91440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Arial"/>
          <a:ea typeface="Arial"/>
          <a:cs typeface="Arial"/>
          <a:sym typeface="Arial"/>
        </a:defRPr>
      </a:lvl7pPr>
      <a:lvl8pPr marL="0" marR="0" indent="137160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Arial"/>
          <a:ea typeface="Arial"/>
          <a:cs typeface="Arial"/>
          <a:sym typeface="Arial"/>
        </a:defRPr>
      </a:lvl8pPr>
      <a:lvl9pPr marL="0" marR="0" indent="182880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Arial"/>
          <a:ea typeface="Arial"/>
          <a:cs typeface="Arial"/>
          <a:sym typeface="Arial"/>
        </a:defRPr>
      </a:lvl9pPr>
    </p:titleStyle>
    <p:bodyStyle>
      <a:lvl1pPr marL="342900" marR="0" indent="-342900" algn="l" defTabSz="914400" rtl="0" latinLnBrk="0">
        <a:lnSpc>
          <a:spcPct val="100000"/>
        </a:lnSpc>
        <a:spcBef>
          <a:spcPts val="700"/>
        </a:spcBef>
        <a:spcAft>
          <a:spcPts val="0"/>
        </a:spcAft>
        <a:buClrTx/>
        <a:buSzPct val="100000"/>
        <a:buFontTx/>
        <a:buChar char="»"/>
        <a:tabLst/>
        <a:defRPr sz="3200" b="0" i="0" u="none" strike="noStrike" cap="none" spc="0" baseline="0">
          <a:solidFill>
            <a:srgbClr val="000000"/>
          </a:solidFill>
          <a:uFillTx/>
          <a:latin typeface="Arial"/>
          <a:ea typeface="Arial"/>
          <a:cs typeface="Arial"/>
          <a:sym typeface="Arial"/>
        </a:defRPr>
      </a:lvl1pPr>
      <a:lvl2pPr marL="783771" marR="0" indent="-326571" algn="l" defTabSz="914400" rtl="0" latinLnBrk="0">
        <a:lnSpc>
          <a:spcPct val="100000"/>
        </a:lnSpc>
        <a:spcBef>
          <a:spcPts val="700"/>
        </a:spcBef>
        <a:spcAft>
          <a:spcPts val="0"/>
        </a:spcAft>
        <a:buClrTx/>
        <a:buSzPct val="100000"/>
        <a:buFontTx/>
        <a:buChar char="–"/>
        <a:tabLst/>
        <a:defRPr sz="3200" b="0" i="0" u="none" strike="noStrike" cap="none" spc="0" baseline="0">
          <a:solidFill>
            <a:srgbClr val="000000"/>
          </a:solidFill>
          <a:uFillTx/>
          <a:latin typeface="Arial"/>
          <a:ea typeface="Arial"/>
          <a:cs typeface="Arial"/>
          <a:sym typeface="Arial"/>
        </a:defRPr>
      </a:lvl2pPr>
      <a:lvl3pPr marL="1219200" marR="0" indent="-304800" algn="l" defTabSz="914400" rtl="0" latinLnBrk="0">
        <a:lnSpc>
          <a:spcPct val="100000"/>
        </a:lnSpc>
        <a:spcBef>
          <a:spcPts val="700"/>
        </a:spcBef>
        <a:spcAft>
          <a:spcPts val="0"/>
        </a:spcAft>
        <a:buClrTx/>
        <a:buSzPct val="100000"/>
        <a:buFontTx/>
        <a:buChar char="•"/>
        <a:tabLst/>
        <a:defRPr sz="3200" b="0" i="0" u="none" strike="noStrike" cap="none" spc="0" baseline="0">
          <a:solidFill>
            <a:srgbClr val="000000"/>
          </a:solidFill>
          <a:uFillTx/>
          <a:latin typeface="Arial"/>
          <a:ea typeface="Arial"/>
          <a:cs typeface="Arial"/>
          <a:sym typeface="Arial"/>
        </a:defRPr>
      </a:lvl3pPr>
      <a:lvl4pPr marL="1737360" marR="0" indent="-365760" algn="l" defTabSz="914400" rtl="0" latinLnBrk="0">
        <a:lnSpc>
          <a:spcPct val="100000"/>
        </a:lnSpc>
        <a:spcBef>
          <a:spcPts val="700"/>
        </a:spcBef>
        <a:spcAft>
          <a:spcPts val="0"/>
        </a:spcAft>
        <a:buClrTx/>
        <a:buSzPct val="100000"/>
        <a:buFontTx/>
        <a:buChar char="–"/>
        <a:tabLst/>
        <a:defRPr sz="3200" b="0" i="0" u="none" strike="noStrike" cap="none" spc="0" baseline="0">
          <a:solidFill>
            <a:srgbClr val="000000"/>
          </a:solidFill>
          <a:uFillTx/>
          <a:latin typeface="Arial"/>
          <a:ea typeface="Arial"/>
          <a:cs typeface="Arial"/>
          <a:sym typeface="Arial"/>
        </a:defRPr>
      </a:lvl4pPr>
      <a:lvl5pPr marL="2235200" marR="0" indent="-406400" algn="l" defTabSz="914400" rtl="0" latinLnBrk="0">
        <a:lnSpc>
          <a:spcPct val="100000"/>
        </a:lnSpc>
        <a:spcBef>
          <a:spcPts val="700"/>
        </a:spcBef>
        <a:spcAft>
          <a:spcPts val="0"/>
        </a:spcAft>
        <a:buClrTx/>
        <a:buSzPct val="100000"/>
        <a:buFontTx/>
        <a:buChar char="»"/>
        <a:tabLst/>
        <a:defRPr sz="3200" b="0" i="0" u="none" strike="noStrike" cap="none" spc="0" baseline="0">
          <a:solidFill>
            <a:srgbClr val="000000"/>
          </a:solidFill>
          <a:uFillTx/>
          <a:latin typeface="Arial"/>
          <a:ea typeface="Arial"/>
          <a:cs typeface="Arial"/>
          <a:sym typeface="Arial"/>
        </a:defRPr>
      </a:lvl5pPr>
      <a:lvl6pPr marL="2692400" marR="0" indent="-406400" algn="l" defTabSz="914400" rtl="0" latinLnBrk="0">
        <a:lnSpc>
          <a:spcPct val="100000"/>
        </a:lnSpc>
        <a:spcBef>
          <a:spcPts val="700"/>
        </a:spcBef>
        <a:spcAft>
          <a:spcPts val="0"/>
        </a:spcAft>
        <a:buClrTx/>
        <a:buSzPct val="100000"/>
        <a:buFontTx/>
        <a:buChar char="•"/>
        <a:tabLst/>
        <a:defRPr sz="3200" b="0" i="0" u="none" strike="noStrike" cap="none" spc="0" baseline="0">
          <a:solidFill>
            <a:srgbClr val="000000"/>
          </a:solidFill>
          <a:uFillTx/>
          <a:latin typeface="Arial"/>
          <a:ea typeface="Arial"/>
          <a:cs typeface="Arial"/>
          <a:sym typeface="Arial"/>
        </a:defRPr>
      </a:lvl6pPr>
      <a:lvl7pPr marL="3149600" marR="0" indent="-406400" algn="l" defTabSz="914400" rtl="0" latinLnBrk="0">
        <a:lnSpc>
          <a:spcPct val="100000"/>
        </a:lnSpc>
        <a:spcBef>
          <a:spcPts val="700"/>
        </a:spcBef>
        <a:spcAft>
          <a:spcPts val="0"/>
        </a:spcAft>
        <a:buClrTx/>
        <a:buSzPct val="100000"/>
        <a:buFontTx/>
        <a:buChar char="•"/>
        <a:tabLst/>
        <a:defRPr sz="3200" b="0" i="0" u="none" strike="noStrike" cap="none" spc="0" baseline="0">
          <a:solidFill>
            <a:srgbClr val="000000"/>
          </a:solidFill>
          <a:uFillTx/>
          <a:latin typeface="Arial"/>
          <a:ea typeface="Arial"/>
          <a:cs typeface="Arial"/>
          <a:sym typeface="Arial"/>
        </a:defRPr>
      </a:lvl7pPr>
      <a:lvl8pPr marL="3606800" marR="0" indent="-406400" algn="l" defTabSz="914400" rtl="0" latinLnBrk="0">
        <a:lnSpc>
          <a:spcPct val="100000"/>
        </a:lnSpc>
        <a:spcBef>
          <a:spcPts val="700"/>
        </a:spcBef>
        <a:spcAft>
          <a:spcPts val="0"/>
        </a:spcAft>
        <a:buClrTx/>
        <a:buSzPct val="100000"/>
        <a:buFontTx/>
        <a:buChar char="•"/>
        <a:tabLst/>
        <a:defRPr sz="3200" b="0" i="0" u="none" strike="noStrike" cap="none" spc="0" baseline="0">
          <a:solidFill>
            <a:srgbClr val="000000"/>
          </a:solidFill>
          <a:uFillTx/>
          <a:latin typeface="Arial"/>
          <a:ea typeface="Arial"/>
          <a:cs typeface="Arial"/>
          <a:sym typeface="Arial"/>
        </a:defRPr>
      </a:lvl8pPr>
      <a:lvl9pPr marL="4064000" marR="0" indent="-406400" algn="l" defTabSz="914400" rtl="0" latinLnBrk="0">
        <a:lnSpc>
          <a:spcPct val="100000"/>
        </a:lnSpc>
        <a:spcBef>
          <a:spcPts val="700"/>
        </a:spcBef>
        <a:spcAft>
          <a:spcPts val="0"/>
        </a:spcAft>
        <a:buClrTx/>
        <a:buSzPct val="100000"/>
        <a:buFontTx/>
        <a:buChar char="•"/>
        <a:tabLst/>
        <a:defRPr sz="3200" b="0" i="0" u="none" strike="noStrike" cap="none" spc="0" baseline="0">
          <a:solidFill>
            <a:srgbClr val="000000"/>
          </a:solidFill>
          <a:uFillTx/>
          <a:latin typeface="Arial"/>
          <a:ea typeface="Arial"/>
          <a:cs typeface="Arial"/>
          <a:sym typeface="Arial"/>
        </a:defRPr>
      </a:lvl9pPr>
    </p:bodyStyle>
    <p:otherStyle>
      <a:lvl1pPr marL="0" marR="0" indent="0" algn="r" defTabSz="914400" rtl="0" latinLnBrk="0">
        <a:lnSpc>
          <a:spcPct val="100000"/>
        </a:lnSpc>
        <a:spcBef>
          <a:spcPts val="0"/>
        </a:spcBef>
        <a:spcAft>
          <a:spcPts val="0"/>
        </a:spcAft>
        <a:buClrTx/>
        <a:buSzTx/>
        <a:buFontTx/>
        <a:buNone/>
        <a:tabLst/>
        <a:defRPr sz="1400" b="0" i="0" u="none" strike="noStrike" cap="none" spc="0" baseline="0">
          <a:solidFill>
            <a:schemeClr val="tx1"/>
          </a:solidFill>
          <a:uFillTx/>
          <a:latin typeface="+mn-lt"/>
          <a:ea typeface="+mn-ea"/>
          <a:cs typeface="+mn-cs"/>
          <a:sym typeface="Arial"/>
        </a:defRPr>
      </a:lvl1pPr>
      <a:lvl2pPr marL="0" marR="0" indent="457200" algn="r" defTabSz="914400" rtl="0" latinLnBrk="0">
        <a:lnSpc>
          <a:spcPct val="100000"/>
        </a:lnSpc>
        <a:spcBef>
          <a:spcPts val="0"/>
        </a:spcBef>
        <a:spcAft>
          <a:spcPts val="0"/>
        </a:spcAft>
        <a:buClrTx/>
        <a:buSzTx/>
        <a:buFontTx/>
        <a:buNone/>
        <a:tabLst/>
        <a:defRPr sz="1400" b="0" i="0" u="none" strike="noStrike" cap="none" spc="0" baseline="0">
          <a:solidFill>
            <a:schemeClr val="tx1"/>
          </a:solidFill>
          <a:uFillTx/>
          <a:latin typeface="+mn-lt"/>
          <a:ea typeface="+mn-ea"/>
          <a:cs typeface="+mn-cs"/>
          <a:sym typeface="Arial"/>
        </a:defRPr>
      </a:lvl2pPr>
      <a:lvl3pPr marL="0" marR="0" indent="914400" algn="r" defTabSz="914400" rtl="0" latinLnBrk="0">
        <a:lnSpc>
          <a:spcPct val="100000"/>
        </a:lnSpc>
        <a:spcBef>
          <a:spcPts val="0"/>
        </a:spcBef>
        <a:spcAft>
          <a:spcPts val="0"/>
        </a:spcAft>
        <a:buClrTx/>
        <a:buSzTx/>
        <a:buFontTx/>
        <a:buNone/>
        <a:tabLst/>
        <a:defRPr sz="1400" b="0" i="0" u="none" strike="noStrike" cap="none" spc="0" baseline="0">
          <a:solidFill>
            <a:schemeClr val="tx1"/>
          </a:solidFill>
          <a:uFillTx/>
          <a:latin typeface="+mn-lt"/>
          <a:ea typeface="+mn-ea"/>
          <a:cs typeface="+mn-cs"/>
          <a:sym typeface="Arial"/>
        </a:defRPr>
      </a:lvl3pPr>
      <a:lvl4pPr marL="0" marR="0" indent="1371600" algn="r" defTabSz="914400" rtl="0" latinLnBrk="0">
        <a:lnSpc>
          <a:spcPct val="100000"/>
        </a:lnSpc>
        <a:spcBef>
          <a:spcPts val="0"/>
        </a:spcBef>
        <a:spcAft>
          <a:spcPts val="0"/>
        </a:spcAft>
        <a:buClrTx/>
        <a:buSzTx/>
        <a:buFontTx/>
        <a:buNone/>
        <a:tabLst/>
        <a:defRPr sz="1400" b="0" i="0" u="none" strike="noStrike" cap="none" spc="0" baseline="0">
          <a:solidFill>
            <a:schemeClr val="tx1"/>
          </a:solidFill>
          <a:uFillTx/>
          <a:latin typeface="+mn-lt"/>
          <a:ea typeface="+mn-ea"/>
          <a:cs typeface="+mn-cs"/>
          <a:sym typeface="Arial"/>
        </a:defRPr>
      </a:lvl4pPr>
      <a:lvl5pPr marL="0" marR="0" indent="1828800" algn="r" defTabSz="914400" rtl="0" latinLnBrk="0">
        <a:lnSpc>
          <a:spcPct val="100000"/>
        </a:lnSpc>
        <a:spcBef>
          <a:spcPts val="0"/>
        </a:spcBef>
        <a:spcAft>
          <a:spcPts val="0"/>
        </a:spcAft>
        <a:buClrTx/>
        <a:buSzTx/>
        <a:buFontTx/>
        <a:buNone/>
        <a:tabLst/>
        <a:defRPr sz="1400" b="0" i="0" u="none" strike="noStrike" cap="none" spc="0" baseline="0">
          <a:solidFill>
            <a:schemeClr val="tx1"/>
          </a:solidFill>
          <a:uFillTx/>
          <a:latin typeface="+mn-lt"/>
          <a:ea typeface="+mn-ea"/>
          <a:cs typeface="+mn-cs"/>
          <a:sym typeface="Arial"/>
        </a:defRPr>
      </a:lvl5pPr>
      <a:lvl6pPr marL="0" marR="0" indent="0" algn="r" defTabSz="914400" rtl="0" latinLnBrk="0">
        <a:lnSpc>
          <a:spcPct val="100000"/>
        </a:lnSpc>
        <a:spcBef>
          <a:spcPts val="0"/>
        </a:spcBef>
        <a:spcAft>
          <a:spcPts val="0"/>
        </a:spcAft>
        <a:buClrTx/>
        <a:buSzTx/>
        <a:buFontTx/>
        <a:buNone/>
        <a:tabLst/>
        <a:defRPr sz="1400" b="0" i="0" u="none" strike="noStrike" cap="none" spc="0" baseline="0">
          <a:solidFill>
            <a:schemeClr val="tx1"/>
          </a:solidFill>
          <a:uFillTx/>
          <a:latin typeface="+mn-lt"/>
          <a:ea typeface="+mn-ea"/>
          <a:cs typeface="+mn-cs"/>
          <a:sym typeface="Arial"/>
        </a:defRPr>
      </a:lvl6pPr>
      <a:lvl7pPr marL="0" marR="0" indent="0" algn="r" defTabSz="914400" rtl="0" latinLnBrk="0">
        <a:lnSpc>
          <a:spcPct val="100000"/>
        </a:lnSpc>
        <a:spcBef>
          <a:spcPts val="0"/>
        </a:spcBef>
        <a:spcAft>
          <a:spcPts val="0"/>
        </a:spcAft>
        <a:buClrTx/>
        <a:buSzTx/>
        <a:buFontTx/>
        <a:buNone/>
        <a:tabLst/>
        <a:defRPr sz="1400" b="0" i="0" u="none" strike="noStrike" cap="none" spc="0" baseline="0">
          <a:solidFill>
            <a:schemeClr val="tx1"/>
          </a:solidFill>
          <a:uFillTx/>
          <a:latin typeface="+mn-lt"/>
          <a:ea typeface="+mn-ea"/>
          <a:cs typeface="+mn-cs"/>
          <a:sym typeface="Arial"/>
        </a:defRPr>
      </a:lvl7pPr>
      <a:lvl8pPr marL="0" marR="0" indent="0" algn="r" defTabSz="914400" rtl="0" latinLnBrk="0">
        <a:lnSpc>
          <a:spcPct val="100000"/>
        </a:lnSpc>
        <a:spcBef>
          <a:spcPts val="0"/>
        </a:spcBef>
        <a:spcAft>
          <a:spcPts val="0"/>
        </a:spcAft>
        <a:buClrTx/>
        <a:buSzTx/>
        <a:buFontTx/>
        <a:buNone/>
        <a:tabLst/>
        <a:defRPr sz="1400" b="0" i="0" u="none" strike="noStrike" cap="none" spc="0" baseline="0">
          <a:solidFill>
            <a:schemeClr val="tx1"/>
          </a:solidFill>
          <a:uFillTx/>
          <a:latin typeface="+mn-lt"/>
          <a:ea typeface="+mn-ea"/>
          <a:cs typeface="+mn-cs"/>
          <a:sym typeface="Arial"/>
        </a:defRPr>
      </a:lvl8pPr>
      <a:lvl9pPr marL="0" marR="0" indent="0" algn="r" defTabSz="914400" rtl="0" latinLnBrk="0">
        <a:lnSpc>
          <a:spcPct val="100000"/>
        </a:lnSpc>
        <a:spcBef>
          <a:spcPts val="0"/>
        </a:spcBef>
        <a:spcAft>
          <a:spcPts val="0"/>
        </a:spcAft>
        <a:buClrTx/>
        <a:buSzTx/>
        <a:buFontTx/>
        <a:buNone/>
        <a:tabLst/>
        <a:defRPr sz="1400" b="0" i="0" u="none" strike="noStrike" cap="none" spc="0" baseline="0">
          <a:solidFill>
            <a:schemeClr val="tx1"/>
          </a:solidFill>
          <a:uFillTx/>
          <a:latin typeface="+mn-lt"/>
          <a:ea typeface="+mn-ea"/>
          <a:cs typeface="+mn-cs"/>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mailto:zhiqingzhong@link.cuhk.edu.cn" TargetMode="Externa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37.svg"/><Relationship Id="rId3" Type="http://schemas.openxmlformats.org/officeDocument/2006/relationships/image" Target="../media/image27.svg"/><Relationship Id="rId7" Type="http://schemas.openxmlformats.org/officeDocument/2006/relationships/image" Target="../media/image31.svg"/><Relationship Id="rId12" Type="http://schemas.openxmlformats.org/officeDocument/2006/relationships/image" Target="../media/image36.png"/><Relationship Id="rId2" Type="http://schemas.openxmlformats.org/officeDocument/2006/relationships/image" Target="../media/image26.png"/><Relationship Id="rId1" Type="http://schemas.openxmlformats.org/officeDocument/2006/relationships/slideLayout" Target="../slideLayouts/slideLayout4.xml"/><Relationship Id="rId6" Type="http://schemas.openxmlformats.org/officeDocument/2006/relationships/image" Target="../media/image30.png"/><Relationship Id="rId11" Type="http://schemas.openxmlformats.org/officeDocument/2006/relationships/image" Target="../media/image35.svg"/><Relationship Id="rId5" Type="http://schemas.openxmlformats.org/officeDocument/2006/relationships/image" Target="../media/image29.svg"/><Relationship Id="rId10" Type="http://schemas.openxmlformats.org/officeDocument/2006/relationships/image" Target="../media/image34.png"/><Relationship Id="rId4" Type="http://schemas.openxmlformats.org/officeDocument/2006/relationships/image" Target="../media/image28.png"/><Relationship Id="rId9" Type="http://schemas.openxmlformats.org/officeDocument/2006/relationships/image" Target="../media/image33.svg"/></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hyperlink" Target="https://aws.amazon.com/ec2/instance-types/" TargetMode="Externa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6.png"/><Relationship Id="rId1" Type="http://schemas.openxmlformats.org/officeDocument/2006/relationships/slideLayout" Target="../slideLayouts/slideLayout4.xml"/><Relationship Id="rId5" Type="http://schemas.openxmlformats.org/officeDocument/2006/relationships/image" Target="../media/image51.png"/><Relationship Id="rId4" Type="http://schemas.openxmlformats.org/officeDocument/2006/relationships/image" Target="../media/image50.png"/></Relationships>
</file>

<file path=ppt/slides/_rels/slide4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image" Target="../media/image57.gif"/><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线条"/>
          <p:cNvSpPr/>
          <p:nvPr/>
        </p:nvSpPr>
        <p:spPr>
          <a:xfrm>
            <a:off x="455414" y="2917675"/>
            <a:ext cx="8233187" cy="128"/>
          </a:xfrm>
          <a:prstGeom prst="line">
            <a:avLst/>
          </a:prstGeom>
          <a:ln w="3175">
            <a:solidFill>
              <a:srgbClr val="9A9A9A"/>
            </a:solidFill>
            <a:miter lim="400000"/>
          </a:ln>
        </p:spPr>
        <p:txBody>
          <a:bodyPr lIns="50800" tIns="50800" rIns="50800" bIns="50800" anchor="ctr"/>
          <a:lstStyle/>
          <a:p>
            <a:pPr defTabSz="457200">
              <a:defRPr sz="800">
                <a:latin typeface="+mj-lt"/>
                <a:ea typeface="+mj-ea"/>
                <a:cs typeface="+mj-cs"/>
                <a:sym typeface="Helvetica"/>
              </a:defRPr>
            </a:pPr>
            <a:endParaRPr/>
          </a:p>
        </p:txBody>
      </p:sp>
      <p:sp>
        <p:nvSpPr>
          <p:cNvPr id="91" name="COMP4651 (Spring 2021)"/>
          <p:cNvSpPr txBox="1">
            <a:spLocks noGrp="1"/>
          </p:cNvSpPr>
          <p:nvPr>
            <p:ph type="title" idx="4294967295"/>
          </p:nvPr>
        </p:nvSpPr>
        <p:spPr>
          <a:xfrm>
            <a:off x="401835" y="506659"/>
            <a:ext cx="8340330" cy="2232423"/>
          </a:xfrm>
          <a:prstGeom prst="rect">
            <a:avLst/>
          </a:prstGeom>
        </p:spPr>
        <p:txBody>
          <a:bodyPr lIns="35718" tIns="35718" rIns="35718" bIns="35718" anchor="b"/>
          <a:lstStyle>
            <a:lvl1pPr algn="l" defTabSz="584200">
              <a:defRPr sz="5000">
                <a:latin typeface="Helvetica Neue Light"/>
                <a:ea typeface="Helvetica Neue Light"/>
                <a:cs typeface="Helvetica Neue Light"/>
                <a:sym typeface="Helvetica Neue Light"/>
              </a:defRPr>
            </a:lvl1pPr>
          </a:lstStyle>
          <a:p>
            <a:r>
              <a:rPr dirty="0"/>
              <a:t>C</a:t>
            </a:r>
            <a:r>
              <a:rPr lang="en-US" dirty="0"/>
              <a:t>SC4160</a:t>
            </a:r>
            <a:r>
              <a:rPr dirty="0"/>
              <a:t> (</a:t>
            </a:r>
            <a:r>
              <a:rPr lang="en-US" dirty="0"/>
              <a:t>Fall</a:t>
            </a:r>
            <a:r>
              <a:rPr dirty="0"/>
              <a:t> 202</a:t>
            </a:r>
            <a:r>
              <a:rPr lang="en-US" dirty="0"/>
              <a:t>4</a:t>
            </a:r>
            <a:r>
              <a:rPr dirty="0"/>
              <a:t>)</a:t>
            </a:r>
          </a:p>
        </p:txBody>
      </p:sp>
      <p:sp>
        <p:nvSpPr>
          <p:cNvPr id="92" name="Getting Started with AWS EC2"/>
          <p:cNvSpPr txBox="1">
            <a:spLocks noGrp="1"/>
          </p:cNvSpPr>
          <p:nvPr>
            <p:ph type="body" sz="half" idx="4294967295"/>
          </p:nvPr>
        </p:nvSpPr>
        <p:spPr>
          <a:xfrm>
            <a:off x="401835" y="3105198"/>
            <a:ext cx="8340330" cy="2866803"/>
          </a:xfrm>
          <a:prstGeom prst="rect">
            <a:avLst/>
          </a:prstGeom>
        </p:spPr>
        <p:txBody>
          <a:bodyPr lIns="35718" tIns="35718" rIns="35718" bIns="35718"/>
          <a:lstStyle/>
          <a:p>
            <a:pPr marL="0" indent="0" defTabSz="410765">
              <a:spcBef>
                <a:spcPts val="0"/>
              </a:spcBef>
              <a:buSzTx/>
              <a:buNone/>
              <a:defRPr sz="4800">
                <a:latin typeface="Helvetica Neue Medium"/>
                <a:ea typeface="Helvetica Neue Medium"/>
                <a:cs typeface="Helvetica Neue Medium"/>
                <a:sym typeface="Helvetica Neue Medium"/>
              </a:defRPr>
            </a:pPr>
            <a:r>
              <a:rPr dirty="0"/>
              <a:t>Getting Started with AWS EC2</a:t>
            </a:r>
          </a:p>
          <a:p>
            <a:pPr marL="0" indent="0" defTabSz="410765">
              <a:spcBef>
                <a:spcPts val="0"/>
              </a:spcBef>
              <a:buSzTx/>
              <a:buNone/>
              <a:defRPr sz="4200">
                <a:latin typeface="Helvetica Neue Light"/>
                <a:ea typeface="Helvetica Neue Light"/>
                <a:cs typeface="Helvetica Neue Light"/>
                <a:sym typeface="Helvetica Neue Light"/>
              </a:defRPr>
            </a:pPr>
            <a:endParaRPr dirty="0"/>
          </a:p>
        </p:txBody>
      </p:sp>
      <p:sp>
        <p:nvSpPr>
          <p:cNvPr id="93" name="Slides adapted from Dr. Hong Xu’s slides for CS 4296/5296 in CityU"/>
          <p:cNvSpPr txBox="1"/>
          <p:nvPr/>
        </p:nvSpPr>
        <p:spPr>
          <a:xfrm>
            <a:off x="459665" y="6189909"/>
            <a:ext cx="6974196" cy="35066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sz="1800">
                <a:uFill>
                  <a:solidFill>
                    <a:srgbClr val="000000"/>
                  </a:solidFill>
                </a:uFill>
              </a:defRPr>
            </a:lvl1pPr>
          </a:lstStyle>
          <a:p>
            <a:r>
              <a:rPr dirty="0"/>
              <a:t>Slides adapted from Dr. Hong Xu’s slides for CS 4296/5296 in </a:t>
            </a:r>
            <a:r>
              <a:rPr dirty="0" err="1"/>
              <a:t>CityU</a:t>
            </a:r>
            <a:endParaRPr dirty="0"/>
          </a:p>
        </p:txBody>
      </p:sp>
      <p:sp>
        <p:nvSpPr>
          <p:cNvPr id="6" name="Slides adapted from Dr. Hong Xu’s slides for CS 4296/5296 in CityU">
            <a:extLst>
              <a:ext uri="{FF2B5EF4-FFF2-40B4-BE49-F238E27FC236}">
                <a16:creationId xmlns:a16="http://schemas.microsoft.com/office/drawing/2014/main" id="{DFEF1B36-EBC8-1942-872B-4613E9987A67}"/>
              </a:ext>
            </a:extLst>
          </p:cNvPr>
          <p:cNvSpPr txBox="1"/>
          <p:nvPr/>
        </p:nvSpPr>
        <p:spPr>
          <a:xfrm>
            <a:off x="2485212" y="5304342"/>
            <a:ext cx="5520099" cy="64633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sz="1800">
                <a:uFill>
                  <a:solidFill>
                    <a:srgbClr val="000000"/>
                  </a:solidFill>
                </a:uFill>
              </a:defRPr>
            </a:lvl1pPr>
          </a:lstStyle>
          <a:p>
            <a:r>
              <a:rPr lang="en-US" dirty="0">
                <a:solidFill>
                  <a:schemeClr val="bg1">
                    <a:lumMod val="50000"/>
                  </a:schemeClr>
                </a:solidFill>
              </a:rPr>
              <a:t>TA: </a:t>
            </a:r>
            <a:r>
              <a:rPr lang="en-US" dirty="0" err="1">
                <a:solidFill>
                  <a:schemeClr val="bg1">
                    <a:lumMod val="50000"/>
                  </a:schemeClr>
                </a:solidFill>
              </a:rPr>
              <a:t>Zhiqing</a:t>
            </a:r>
            <a:r>
              <a:rPr lang="en-US" dirty="0">
                <a:solidFill>
                  <a:schemeClr val="bg1">
                    <a:lumMod val="50000"/>
                  </a:schemeClr>
                </a:solidFill>
              </a:rPr>
              <a:t> Zhong (</a:t>
            </a:r>
            <a:r>
              <a:rPr lang="en-US" dirty="0">
                <a:solidFill>
                  <a:schemeClr val="bg1">
                    <a:lumMod val="50000"/>
                  </a:schemeClr>
                </a:solidFill>
                <a:hlinkClick r:id="rId2"/>
              </a:rPr>
              <a:t>zhiqingzhong@link.cuhk.edu.cn</a:t>
            </a:r>
            <a:r>
              <a:rPr lang="en-US" dirty="0">
                <a:solidFill>
                  <a:schemeClr val="bg1">
                    <a:lumMod val="50000"/>
                  </a:schemeClr>
                </a:solidFill>
              </a:rPr>
              <a:t>)</a:t>
            </a:r>
          </a:p>
          <a:p>
            <a:r>
              <a:rPr lang="en-US" dirty="0">
                <a:solidFill>
                  <a:schemeClr val="bg1">
                    <a:lumMod val="50000"/>
                  </a:schemeClr>
                </a:solidFill>
              </a:rPr>
              <a:t>Instructor: Prof. </a:t>
            </a:r>
            <a:r>
              <a:rPr lang="en-US" dirty="0" err="1">
                <a:solidFill>
                  <a:schemeClr val="bg1">
                    <a:lumMod val="50000"/>
                  </a:schemeClr>
                </a:solidFill>
              </a:rPr>
              <a:t>Minchen</a:t>
            </a:r>
            <a:r>
              <a:rPr lang="en-US" dirty="0">
                <a:solidFill>
                  <a:schemeClr val="bg1">
                    <a:lumMod val="50000"/>
                  </a:schemeClr>
                </a:solidFill>
              </a:rPr>
              <a:t> Yu</a:t>
            </a:r>
            <a:endParaRPr dirty="0">
              <a:solidFill>
                <a:schemeClr val="bg1">
                  <a:lumMod val="50000"/>
                </a:schemeClr>
              </a:solidFill>
            </a:endParaRPr>
          </a:p>
        </p:txBody>
      </p:sp>
      <p:sp>
        <p:nvSpPr>
          <p:cNvPr id="2" name="Slide Number Placeholder 1">
            <a:extLst>
              <a:ext uri="{FF2B5EF4-FFF2-40B4-BE49-F238E27FC236}">
                <a16:creationId xmlns:a16="http://schemas.microsoft.com/office/drawing/2014/main" id="{33E74594-B877-5342-A514-08E8CFA0BA8C}"/>
              </a:ext>
            </a:extLst>
          </p:cNvPr>
          <p:cNvSpPr>
            <a:spLocks noGrp="1"/>
          </p:cNvSpPr>
          <p:nvPr>
            <p:ph type="sldNum" sz="quarter" idx="2"/>
          </p:nvPr>
        </p:nvSpPr>
        <p:spPr/>
        <p:txBody>
          <a:bodyPr/>
          <a:lstStyle/>
          <a:p>
            <a:fld id="{86CB4B4D-7CA3-9044-876B-883B54F8677D}" type="slidenum">
              <a:rPr lang="en-CN" smtClean="0"/>
              <a:t>1</a:t>
            </a:fld>
            <a:endParaRPr lang="en-CN"/>
          </a:p>
        </p:txBody>
      </p:sp>
      <p:pic>
        <p:nvPicPr>
          <p:cNvPr id="3" name="图片 2">
            <a:extLst>
              <a:ext uri="{FF2B5EF4-FFF2-40B4-BE49-F238E27FC236}">
                <a16:creationId xmlns:a16="http://schemas.microsoft.com/office/drawing/2014/main" id="{5C24CB9D-1C89-0BB3-124D-DD20DAF39A2B}"/>
              </a:ext>
            </a:extLst>
          </p:cNvPr>
          <p:cNvPicPr>
            <a:picLocks noChangeAspect="1"/>
          </p:cNvPicPr>
          <p:nvPr/>
        </p:nvPicPr>
        <p:blipFill>
          <a:blip r:embed="rId3"/>
          <a:stretch>
            <a:fillRect/>
          </a:stretch>
        </p:blipFill>
        <p:spPr>
          <a:xfrm>
            <a:off x="4340646" y="155923"/>
            <a:ext cx="4803354" cy="616685"/>
          </a:xfrm>
          <a:prstGeom prst="rect">
            <a:avLst/>
          </a:prstGeom>
        </p:spPr>
      </p:pic>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9DD29D-C3C3-DE5A-F213-ED0A90D5BC00}"/>
            </a:ext>
          </a:extLst>
        </p:cNvPr>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A60AF22F-4BFC-0A5A-636E-36F1AF78E809}"/>
              </a:ext>
            </a:extLst>
          </p:cNvPr>
          <p:cNvSpPr>
            <a:spLocks noGrp="1"/>
          </p:cNvSpPr>
          <p:nvPr>
            <p:ph type="sldNum" sz="quarter" idx="2"/>
          </p:nvPr>
        </p:nvSpPr>
        <p:spPr/>
        <p:txBody>
          <a:bodyPr/>
          <a:lstStyle/>
          <a:p>
            <a:fld id="{86CB4B4D-7CA3-9044-876B-883B54F8677D}" type="slidenum">
              <a:rPr lang="en-CN" smtClean="0"/>
              <a:t>10</a:t>
            </a:fld>
            <a:endParaRPr lang="en-CN"/>
          </a:p>
        </p:txBody>
      </p:sp>
      <p:sp>
        <p:nvSpPr>
          <p:cNvPr id="3" name="Rectangle 8">
            <a:extLst>
              <a:ext uri="{FF2B5EF4-FFF2-40B4-BE49-F238E27FC236}">
                <a16:creationId xmlns:a16="http://schemas.microsoft.com/office/drawing/2014/main" id="{3E39F3BF-C369-615F-9DDF-AF4D6ED88C44}"/>
              </a:ext>
            </a:extLst>
          </p:cNvPr>
          <p:cNvSpPr/>
          <p:nvPr/>
        </p:nvSpPr>
        <p:spPr>
          <a:xfrm>
            <a:off x="1198532" y="174141"/>
            <a:ext cx="6136616" cy="461665"/>
          </a:xfrm>
          <a:prstGeom prst="rect">
            <a:avLst/>
          </a:prstGeom>
        </p:spPr>
        <p:txBody>
          <a:bodyPr wrap="none">
            <a:spAutoFit/>
          </a:bodyPr>
          <a:lstStyle/>
          <a:p>
            <a:r>
              <a:rPr lang="en-US" dirty="0"/>
              <a:t>Get Started with an AWS Academy account</a:t>
            </a:r>
            <a:endParaRPr lang="en-CN" dirty="0"/>
          </a:p>
        </p:txBody>
      </p:sp>
      <p:pic>
        <p:nvPicPr>
          <p:cNvPr id="9" name="图片 8">
            <a:extLst>
              <a:ext uri="{FF2B5EF4-FFF2-40B4-BE49-F238E27FC236}">
                <a16:creationId xmlns:a16="http://schemas.microsoft.com/office/drawing/2014/main" id="{512B3CD2-08B6-784A-DD00-A4A644F22D0C}"/>
              </a:ext>
            </a:extLst>
          </p:cNvPr>
          <p:cNvPicPr>
            <a:picLocks noChangeAspect="1"/>
          </p:cNvPicPr>
          <p:nvPr/>
        </p:nvPicPr>
        <p:blipFill>
          <a:blip r:embed="rId2"/>
          <a:stretch>
            <a:fillRect/>
          </a:stretch>
        </p:blipFill>
        <p:spPr>
          <a:xfrm>
            <a:off x="685800" y="1563517"/>
            <a:ext cx="7772400" cy="3730966"/>
          </a:xfrm>
          <a:prstGeom prst="rect">
            <a:avLst/>
          </a:prstGeom>
        </p:spPr>
      </p:pic>
      <p:sp>
        <p:nvSpPr>
          <p:cNvPr id="7" name="Select “Basic Plan”">
            <a:extLst>
              <a:ext uri="{FF2B5EF4-FFF2-40B4-BE49-F238E27FC236}">
                <a16:creationId xmlns:a16="http://schemas.microsoft.com/office/drawing/2014/main" id="{E009E249-5ECA-5B63-5E49-6E48A81B6BF3}"/>
              </a:ext>
            </a:extLst>
          </p:cNvPr>
          <p:cNvSpPr txBox="1"/>
          <p:nvPr/>
        </p:nvSpPr>
        <p:spPr>
          <a:xfrm>
            <a:off x="6271845" y="4156069"/>
            <a:ext cx="3437763" cy="369332"/>
          </a:xfrm>
          <a:prstGeom prst="rect">
            <a:avLst/>
          </a:prstGeom>
          <a:ln w="12700">
            <a:miter lim="400000"/>
          </a:ln>
          <a:effectLst>
            <a:outerShdw blurRad="38100" dist="20000" dir="5400000" rotWithShape="0">
              <a:srgbClr val="000000">
                <a:alpha val="38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spAutoFit/>
          </a:bodyPr>
          <a:lstStyle>
            <a:lvl1pPr>
              <a:defRPr sz="1800">
                <a:solidFill>
                  <a:srgbClr val="FF2600"/>
                </a:solidFill>
              </a:defRPr>
            </a:lvl1pPr>
          </a:lstStyle>
          <a:p>
            <a:r>
              <a:rPr lang="en-US" dirty="0"/>
              <a:t>Obtain URL to AWS Portal</a:t>
            </a:r>
            <a:endParaRPr dirty="0"/>
          </a:p>
        </p:txBody>
      </p:sp>
    </p:spTree>
    <p:extLst>
      <p:ext uri="{BB962C8B-B14F-4D97-AF65-F5344CB8AC3E}">
        <p14:creationId xmlns:p14="http://schemas.microsoft.com/office/powerpoint/2010/main" val="2508005459"/>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D5B366-562A-36B0-CF80-A899C4B39A79}"/>
            </a:ext>
          </a:extLst>
        </p:cNvPr>
        <p:cNvGrpSpPr/>
        <p:nvPr/>
      </p:nvGrpSpPr>
      <p:grpSpPr>
        <a:xfrm>
          <a:off x="0" y="0"/>
          <a:ext cx="0" cy="0"/>
          <a:chOff x="0" y="0"/>
          <a:chExt cx="0" cy="0"/>
        </a:xfrm>
      </p:grpSpPr>
      <p:sp>
        <p:nvSpPr>
          <p:cNvPr id="7" name="Select “Basic Plan”">
            <a:extLst>
              <a:ext uri="{FF2B5EF4-FFF2-40B4-BE49-F238E27FC236}">
                <a16:creationId xmlns:a16="http://schemas.microsoft.com/office/drawing/2014/main" id="{194A2095-68CC-E68D-F328-BBB11577FC7E}"/>
              </a:ext>
            </a:extLst>
          </p:cNvPr>
          <p:cNvSpPr txBox="1"/>
          <p:nvPr/>
        </p:nvSpPr>
        <p:spPr>
          <a:xfrm>
            <a:off x="1113689" y="5852894"/>
            <a:ext cx="5975267" cy="369332"/>
          </a:xfrm>
          <a:prstGeom prst="rect">
            <a:avLst/>
          </a:prstGeom>
          <a:ln w="12700">
            <a:miter lim="400000"/>
          </a:ln>
          <a:effectLst>
            <a:outerShdw blurRad="38100" dist="20000" dir="5400000" rotWithShape="0">
              <a:srgbClr val="000000">
                <a:alpha val="38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spAutoFit/>
          </a:bodyPr>
          <a:lstStyle>
            <a:lvl1pPr>
              <a:defRPr sz="1800">
                <a:solidFill>
                  <a:srgbClr val="FF2600"/>
                </a:solidFill>
              </a:defRPr>
            </a:lvl1pPr>
          </a:lstStyle>
          <a:p>
            <a:r>
              <a:rPr lang="en-US" dirty="0"/>
              <a:t>Feel free to explore the AWS Management Console</a:t>
            </a:r>
            <a:endParaRPr dirty="0"/>
          </a:p>
        </p:txBody>
      </p:sp>
      <p:sp>
        <p:nvSpPr>
          <p:cNvPr id="8" name="Slide Number Placeholder 7">
            <a:extLst>
              <a:ext uri="{FF2B5EF4-FFF2-40B4-BE49-F238E27FC236}">
                <a16:creationId xmlns:a16="http://schemas.microsoft.com/office/drawing/2014/main" id="{59E2107F-9287-93BE-D5E5-7E03BA136AD8}"/>
              </a:ext>
            </a:extLst>
          </p:cNvPr>
          <p:cNvSpPr>
            <a:spLocks noGrp="1"/>
          </p:cNvSpPr>
          <p:nvPr>
            <p:ph type="sldNum" sz="quarter" idx="2"/>
          </p:nvPr>
        </p:nvSpPr>
        <p:spPr/>
        <p:txBody>
          <a:bodyPr/>
          <a:lstStyle/>
          <a:p>
            <a:fld id="{86CB4B4D-7CA3-9044-876B-883B54F8677D}" type="slidenum">
              <a:rPr lang="en-CN" smtClean="0"/>
              <a:t>11</a:t>
            </a:fld>
            <a:endParaRPr lang="en-CN"/>
          </a:p>
        </p:txBody>
      </p:sp>
      <p:sp>
        <p:nvSpPr>
          <p:cNvPr id="3" name="Rectangle 8">
            <a:extLst>
              <a:ext uri="{FF2B5EF4-FFF2-40B4-BE49-F238E27FC236}">
                <a16:creationId xmlns:a16="http://schemas.microsoft.com/office/drawing/2014/main" id="{00437D19-C4C7-B419-1C71-925C91A5F5FF}"/>
              </a:ext>
            </a:extLst>
          </p:cNvPr>
          <p:cNvSpPr/>
          <p:nvPr/>
        </p:nvSpPr>
        <p:spPr>
          <a:xfrm>
            <a:off x="1198532" y="174141"/>
            <a:ext cx="6136616" cy="461665"/>
          </a:xfrm>
          <a:prstGeom prst="rect">
            <a:avLst/>
          </a:prstGeom>
        </p:spPr>
        <p:txBody>
          <a:bodyPr wrap="none">
            <a:spAutoFit/>
          </a:bodyPr>
          <a:lstStyle/>
          <a:p>
            <a:r>
              <a:rPr lang="en-US" dirty="0"/>
              <a:t>Get Started with an AWS Academy account</a:t>
            </a:r>
            <a:endParaRPr lang="en-CN" dirty="0"/>
          </a:p>
        </p:txBody>
      </p:sp>
      <p:pic>
        <p:nvPicPr>
          <p:cNvPr id="5" name="图片 4">
            <a:extLst>
              <a:ext uri="{FF2B5EF4-FFF2-40B4-BE49-F238E27FC236}">
                <a16:creationId xmlns:a16="http://schemas.microsoft.com/office/drawing/2014/main" id="{C6481352-CA0A-AB63-20DD-D9CD281C9C77}"/>
              </a:ext>
            </a:extLst>
          </p:cNvPr>
          <p:cNvPicPr>
            <a:picLocks noChangeAspect="1"/>
          </p:cNvPicPr>
          <p:nvPr/>
        </p:nvPicPr>
        <p:blipFill>
          <a:blip r:embed="rId2"/>
          <a:stretch>
            <a:fillRect/>
          </a:stretch>
        </p:blipFill>
        <p:spPr>
          <a:xfrm>
            <a:off x="685800" y="1397699"/>
            <a:ext cx="7772400" cy="4062602"/>
          </a:xfrm>
          <a:prstGeom prst="rect">
            <a:avLst/>
          </a:prstGeom>
        </p:spPr>
      </p:pic>
    </p:spTree>
    <p:extLst>
      <p:ext uri="{BB962C8B-B14F-4D97-AF65-F5344CB8AC3E}">
        <p14:creationId xmlns:p14="http://schemas.microsoft.com/office/powerpoint/2010/main" val="1142211446"/>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 name="Click here."/>
          <p:cNvSpPr txBox="1"/>
          <p:nvPr/>
        </p:nvSpPr>
        <p:spPr>
          <a:xfrm>
            <a:off x="7127255" y="244760"/>
            <a:ext cx="1118253" cy="369332"/>
          </a:xfrm>
          <a:prstGeom prst="rect">
            <a:avLst/>
          </a:prstGeom>
          <a:ln w="12700">
            <a:miter lim="400000"/>
          </a:ln>
          <a:effectLst>
            <a:outerShdw blurRad="38100" dist="20000" dir="5400000" rotWithShape="0">
              <a:srgbClr val="000000">
                <a:alpha val="38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sz="1800">
                <a:solidFill>
                  <a:srgbClr val="FF2600"/>
                </a:solidFill>
              </a:defRPr>
            </a:lvl1pPr>
          </a:lstStyle>
          <a:p>
            <a:r>
              <a:rPr dirty="0"/>
              <a:t>Click here</a:t>
            </a:r>
          </a:p>
        </p:txBody>
      </p:sp>
      <p:pic>
        <p:nvPicPr>
          <p:cNvPr id="3" name="Picture 2" descr="Graphical user interface, application&#10;&#10;Description automatically generated">
            <a:extLst>
              <a:ext uri="{FF2B5EF4-FFF2-40B4-BE49-F238E27FC236}">
                <a16:creationId xmlns:a16="http://schemas.microsoft.com/office/drawing/2014/main" id="{24C4E67C-8B51-1341-8B69-60F44FB063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172" y="1039923"/>
            <a:ext cx="8949656" cy="4778153"/>
          </a:xfrm>
          <a:prstGeom prst="rect">
            <a:avLst/>
          </a:prstGeom>
        </p:spPr>
      </p:pic>
      <p:sp>
        <p:nvSpPr>
          <p:cNvPr id="117" name="线条"/>
          <p:cNvSpPr/>
          <p:nvPr/>
        </p:nvSpPr>
        <p:spPr>
          <a:xfrm>
            <a:off x="7719237" y="595422"/>
            <a:ext cx="393405" cy="808076"/>
          </a:xfrm>
          <a:prstGeom prst="line">
            <a:avLst/>
          </a:prstGeom>
          <a:ln w="25400">
            <a:solidFill>
              <a:srgbClr val="FF2600"/>
            </a:solidFill>
            <a:bevel/>
            <a:tailEnd type="triangle"/>
          </a:ln>
          <a:effectLst>
            <a:outerShdw blurRad="38100" dist="20000" dir="5400000" rotWithShape="0">
              <a:srgbClr val="000000">
                <a:alpha val="38000"/>
              </a:srgbClr>
            </a:outerShdw>
          </a:effectLst>
        </p:spPr>
        <p:txBody>
          <a:bodyPr lIns="45719" rIns="45719"/>
          <a:lstStyle/>
          <a:p>
            <a:pPr defTabSz="457200">
              <a:defRPr sz="1200">
                <a:latin typeface="+mj-lt"/>
                <a:ea typeface="+mj-ea"/>
                <a:cs typeface="+mj-cs"/>
                <a:sym typeface="Helvetica"/>
              </a:defRPr>
            </a:pPr>
            <a:endParaRPr/>
          </a:p>
        </p:txBody>
      </p:sp>
      <p:sp>
        <p:nvSpPr>
          <p:cNvPr id="4" name="Rectangle 3">
            <a:extLst>
              <a:ext uri="{FF2B5EF4-FFF2-40B4-BE49-F238E27FC236}">
                <a16:creationId xmlns:a16="http://schemas.microsoft.com/office/drawing/2014/main" id="{D2145F6D-61C0-7D44-98FF-42C62BE2632A}"/>
              </a:ext>
            </a:extLst>
          </p:cNvPr>
          <p:cNvSpPr/>
          <p:nvPr/>
        </p:nvSpPr>
        <p:spPr>
          <a:xfrm>
            <a:off x="252333" y="189258"/>
            <a:ext cx="5708614" cy="461665"/>
          </a:xfrm>
          <a:prstGeom prst="rect">
            <a:avLst/>
          </a:prstGeom>
        </p:spPr>
        <p:txBody>
          <a:bodyPr wrap="none">
            <a:spAutoFit/>
          </a:bodyPr>
          <a:lstStyle/>
          <a:p>
            <a:r>
              <a:rPr lang="en-US" dirty="0"/>
              <a:t>Get Started with a Normal AWS Account</a:t>
            </a:r>
            <a:endParaRPr lang="en-CN" dirty="0"/>
          </a:p>
        </p:txBody>
      </p:sp>
      <p:sp>
        <p:nvSpPr>
          <p:cNvPr id="2" name="Slide Number Placeholder 1">
            <a:extLst>
              <a:ext uri="{FF2B5EF4-FFF2-40B4-BE49-F238E27FC236}">
                <a16:creationId xmlns:a16="http://schemas.microsoft.com/office/drawing/2014/main" id="{40935ACB-58C2-1E4D-9D72-B8553F140075}"/>
              </a:ext>
            </a:extLst>
          </p:cNvPr>
          <p:cNvSpPr>
            <a:spLocks noGrp="1"/>
          </p:cNvSpPr>
          <p:nvPr>
            <p:ph type="sldNum" sz="quarter" idx="2"/>
          </p:nvPr>
        </p:nvSpPr>
        <p:spPr/>
        <p:txBody>
          <a:bodyPr/>
          <a:lstStyle/>
          <a:p>
            <a:fld id="{86CB4B4D-7CA3-9044-876B-883B54F8677D}" type="slidenum">
              <a:rPr lang="en-CN" smtClean="0"/>
              <a:t>12</a:t>
            </a:fld>
            <a:endParaRPr lang="en-CN"/>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 name="Click here."/>
          <p:cNvSpPr txBox="1"/>
          <p:nvPr/>
        </p:nvSpPr>
        <p:spPr>
          <a:xfrm>
            <a:off x="1010839" y="6092455"/>
            <a:ext cx="1253896" cy="369332"/>
          </a:xfrm>
          <a:prstGeom prst="rect">
            <a:avLst/>
          </a:prstGeom>
          <a:ln w="12700">
            <a:miter lim="400000"/>
          </a:ln>
          <a:effectLst>
            <a:outerShdw blurRad="38100" dist="20000" dir="5400000" rotWithShape="0">
              <a:srgbClr val="000000">
                <a:alpha val="38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rIns="45719">
            <a:spAutoFit/>
          </a:bodyPr>
          <a:lstStyle>
            <a:lvl1pPr>
              <a:defRPr sz="1800">
                <a:solidFill>
                  <a:srgbClr val="FF2600"/>
                </a:solidFill>
              </a:defRPr>
            </a:lvl1pPr>
          </a:lstStyle>
          <a:p>
            <a:r>
              <a:rPr lang="en-US" dirty="0"/>
              <a:t>Then</a:t>
            </a:r>
            <a:r>
              <a:rPr dirty="0"/>
              <a:t> here</a:t>
            </a:r>
          </a:p>
        </p:txBody>
      </p:sp>
      <p:pic>
        <p:nvPicPr>
          <p:cNvPr id="4" name="Picture 3" descr="Graphical user interface, application&#10;&#10;Description automatically generated">
            <a:extLst>
              <a:ext uri="{FF2B5EF4-FFF2-40B4-BE49-F238E27FC236}">
                <a16:creationId xmlns:a16="http://schemas.microsoft.com/office/drawing/2014/main" id="{C4AAE546-1FEA-1744-8760-E334B3101FB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223" y="1061840"/>
            <a:ext cx="8867553" cy="4734319"/>
          </a:xfrm>
          <a:prstGeom prst="rect">
            <a:avLst/>
          </a:prstGeom>
        </p:spPr>
      </p:pic>
      <p:sp>
        <p:nvSpPr>
          <p:cNvPr id="117" name="线条"/>
          <p:cNvSpPr/>
          <p:nvPr/>
        </p:nvSpPr>
        <p:spPr>
          <a:xfrm flipV="1">
            <a:off x="1669312" y="5146157"/>
            <a:ext cx="202018" cy="850605"/>
          </a:xfrm>
          <a:prstGeom prst="line">
            <a:avLst/>
          </a:prstGeom>
          <a:ln w="25400">
            <a:solidFill>
              <a:srgbClr val="FF2600"/>
            </a:solidFill>
            <a:bevel/>
            <a:tailEnd type="triangle"/>
          </a:ln>
          <a:effectLst>
            <a:outerShdw blurRad="38100" dist="20000" dir="5400000" rotWithShape="0">
              <a:srgbClr val="000000">
                <a:alpha val="38000"/>
              </a:srgbClr>
            </a:outerShdw>
          </a:effectLst>
        </p:spPr>
        <p:txBody>
          <a:bodyPr lIns="45719" rIns="45719"/>
          <a:lstStyle/>
          <a:p>
            <a:pPr defTabSz="457200">
              <a:defRPr sz="1200">
                <a:latin typeface="+mj-lt"/>
                <a:ea typeface="+mj-ea"/>
                <a:cs typeface="+mj-cs"/>
                <a:sym typeface="Helvetica"/>
              </a:defRPr>
            </a:pPr>
            <a:endParaRPr/>
          </a:p>
        </p:txBody>
      </p:sp>
      <p:sp>
        <p:nvSpPr>
          <p:cNvPr id="2" name="Slide Number Placeholder 1">
            <a:extLst>
              <a:ext uri="{FF2B5EF4-FFF2-40B4-BE49-F238E27FC236}">
                <a16:creationId xmlns:a16="http://schemas.microsoft.com/office/drawing/2014/main" id="{813CB5F4-209C-E64B-9230-947967F0E53D}"/>
              </a:ext>
            </a:extLst>
          </p:cNvPr>
          <p:cNvSpPr>
            <a:spLocks noGrp="1"/>
          </p:cNvSpPr>
          <p:nvPr>
            <p:ph type="sldNum" sz="quarter" idx="2"/>
          </p:nvPr>
        </p:nvSpPr>
        <p:spPr/>
        <p:txBody>
          <a:bodyPr/>
          <a:lstStyle/>
          <a:p>
            <a:fld id="{86CB4B4D-7CA3-9044-876B-883B54F8677D}" type="slidenum">
              <a:rPr lang="en-CN" smtClean="0"/>
              <a:t>13</a:t>
            </a:fld>
            <a:endParaRPr lang="en-CN"/>
          </a:p>
        </p:txBody>
      </p:sp>
      <p:sp>
        <p:nvSpPr>
          <p:cNvPr id="8" name="Rectangle 7">
            <a:extLst>
              <a:ext uri="{FF2B5EF4-FFF2-40B4-BE49-F238E27FC236}">
                <a16:creationId xmlns:a16="http://schemas.microsoft.com/office/drawing/2014/main" id="{7E8E8260-2C0B-7F4E-907D-FD8B824D70AE}"/>
              </a:ext>
            </a:extLst>
          </p:cNvPr>
          <p:cNvSpPr/>
          <p:nvPr/>
        </p:nvSpPr>
        <p:spPr>
          <a:xfrm>
            <a:off x="252333" y="189258"/>
            <a:ext cx="5708614" cy="461665"/>
          </a:xfrm>
          <a:prstGeom prst="rect">
            <a:avLst/>
          </a:prstGeom>
        </p:spPr>
        <p:txBody>
          <a:bodyPr wrap="none">
            <a:spAutoFit/>
          </a:bodyPr>
          <a:lstStyle/>
          <a:p>
            <a:r>
              <a:rPr lang="en-US" dirty="0"/>
              <a:t>Get Started with a Normal AWS Account</a:t>
            </a:r>
            <a:endParaRPr lang="en-CN" dirty="0"/>
          </a:p>
        </p:txBody>
      </p:sp>
    </p:spTree>
    <p:extLst>
      <p:ext uri="{BB962C8B-B14F-4D97-AF65-F5344CB8AC3E}">
        <p14:creationId xmlns:p14="http://schemas.microsoft.com/office/powerpoint/2010/main" val="4154201580"/>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application&#10;&#10;Description automatically generated">
            <a:extLst>
              <a:ext uri="{FF2B5EF4-FFF2-40B4-BE49-F238E27FC236}">
                <a16:creationId xmlns:a16="http://schemas.microsoft.com/office/drawing/2014/main" id="{9BE702A1-9676-2E42-B538-87F54760D0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4549" y="1180213"/>
            <a:ext cx="8803975" cy="4700375"/>
          </a:xfrm>
          <a:prstGeom prst="rect">
            <a:avLst/>
          </a:prstGeom>
        </p:spPr>
      </p:pic>
      <p:sp>
        <p:nvSpPr>
          <p:cNvPr id="120" name="线条"/>
          <p:cNvSpPr/>
          <p:nvPr/>
        </p:nvSpPr>
        <p:spPr>
          <a:xfrm flipV="1">
            <a:off x="4058955" y="4000874"/>
            <a:ext cx="715064" cy="985641"/>
          </a:xfrm>
          <a:prstGeom prst="line">
            <a:avLst/>
          </a:prstGeom>
          <a:ln w="25400">
            <a:solidFill>
              <a:srgbClr val="FF2600"/>
            </a:solidFill>
            <a:bevel/>
            <a:tailEnd type="triangle"/>
          </a:ln>
          <a:effectLst>
            <a:outerShdw blurRad="38100" dist="20000" dir="5400000" rotWithShape="0">
              <a:srgbClr val="000000">
                <a:alpha val="38000"/>
              </a:srgbClr>
            </a:outerShdw>
          </a:effectLst>
        </p:spPr>
        <p:txBody>
          <a:bodyPr lIns="45719" rIns="45719"/>
          <a:lstStyle/>
          <a:p>
            <a:pPr defTabSz="457200">
              <a:defRPr sz="1200">
                <a:latin typeface="+mj-lt"/>
                <a:ea typeface="+mj-ea"/>
                <a:cs typeface="+mj-cs"/>
                <a:sym typeface="Helvetica"/>
              </a:defRPr>
            </a:pPr>
            <a:endParaRPr/>
          </a:p>
        </p:txBody>
      </p:sp>
      <p:sp>
        <p:nvSpPr>
          <p:cNvPr id="121" name="Enter your credentials."/>
          <p:cNvSpPr txBox="1"/>
          <p:nvPr/>
        </p:nvSpPr>
        <p:spPr>
          <a:xfrm>
            <a:off x="1565001" y="4811183"/>
            <a:ext cx="2336535" cy="369332"/>
          </a:xfrm>
          <a:prstGeom prst="rect">
            <a:avLst/>
          </a:prstGeom>
          <a:ln w="12700">
            <a:miter lim="400000"/>
          </a:ln>
          <a:effectLst>
            <a:outerShdw blurRad="38100" dist="20000" dir="5400000" rotWithShape="0">
              <a:srgbClr val="000000">
                <a:alpha val="38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sz="1800">
                <a:solidFill>
                  <a:srgbClr val="FF2600"/>
                </a:solidFill>
              </a:defRPr>
            </a:lvl1pPr>
          </a:lstStyle>
          <a:p>
            <a:r>
              <a:rPr dirty="0"/>
              <a:t>Enter your credentials</a:t>
            </a:r>
          </a:p>
        </p:txBody>
      </p:sp>
      <p:sp>
        <p:nvSpPr>
          <p:cNvPr id="2" name="Slide Number Placeholder 1">
            <a:extLst>
              <a:ext uri="{FF2B5EF4-FFF2-40B4-BE49-F238E27FC236}">
                <a16:creationId xmlns:a16="http://schemas.microsoft.com/office/drawing/2014/main" id="{18E96304-5639-F648-A740-695BCD86FDFD}"/>
              </a:ext>
            </a:extLst>
          </p:cNvPr>
          <p:cNvSpPr>
            <a:spLocks noGrp="1"/>
          </p:cNvSpPr>
          <p:nvPr>
            <p:ph type="sldNum" sz="quarter" idx="2"/>
          </p:nvPr>
        </p:nvSpPr>
        <p:spPr/>
        <p:txBody>
          <a:bodyPr/>
          <a:lstStyle/>
          <a:p>
            <a:fld id="{86CB4B4D-7CA3-9044-876B-883B54F8677D}" type="slidenum">
              <a:rPr lang="en-CN" smtClean="0"/>
              <a:t>14</a:t>
            </a:fld>
            <a:endParaRPr lang="en-CN"/>
          </a:p>
        </p:txBody>
      </p:sp>
      <p:sp>
        <p:nvSpPr>
          <p:cNvPr id="8" name="Rectangle 7">
            <a:extLst>
              <a:ext uri="{FF2B5EF4-FFF2-40B4-BE49-F238E27FC236}">
                <a16:creationId xmlns:a16="http://schemas.microsoft.com/office/drawing/2014/main" id="{FA669703-ADA7-C341-929C-6877792FA6E8}"/>
              </a:ext>
            </a:extLst>
          </p:cNvPr>
          <p:cNvSpPr/>
          <p:nvPr/>
        </p:nvSpPr>
        <p:spPr>
          <a:xfrm>
            <a:off x="252333" y="189258"/>
            <a:ext cx="5708614" cy="461665"/>
          </a:xfrm>
          <a:prstGeom prst="rect">
            <a:avLst/>
          </a:prstGeom>
        </p:spPr>
        <p:txBody>
          <a:bodyPr wrap="none">
            <a:spAutoFit/>
          </a:bodyPr>
          <a:lstStyle/>
          <a:p>
            <a:r>
              <a:rPr lang="en-US" dirty="0"/>
              <a:t>Get Started with a Normal AWS Account</a:t>
            </a:r>
            <a:endParaRPr lang="en-CN" dirty="0"/>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application&#10;&#10;Description automatically generated">
            <a:extLst>
              <a:ext uri="{FF2B5EF4-FFF2-40B4-BE49-F238E27FC236}">
                <a16:creationId xmlns:a16="http://schemas.microsoft.com/office/drawing/2014/main" id="{3B75FDAD-5763-C849-9CE4-F956E6FDC6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88044"/>
            <a:ext cx="9144000" cy="4881912"/>
          </a:xfrm>
          <a:prstGeom prst="rect">
            <a:avLst/>
          </a:prstGeom>
        </p:spPr>
      </p:pic>
      <p:sp>
        <p:nvSpPr>
          <p:cNvPr id="124" name="线条"/>
          <p:cNvSpPr/>
          <p:nvPr/>
        </p:nvSpPr>
        <p:spPr>
          <a:xfrm flipH="1">
            <a:off x="5613989" y="3054271"/>
            <a:ext cx="754912" cy="374729"/>
          </a:xfrm>
          <a:prstGeom prst="line">
            <a:avLst/>
          </a:prstGeom>
          <a:ln w="25400">
            <a:solidFill>
              <a:srgbClr val="FF2600"/>
            </a:solidFill>
            <a:bevel/>
            <a:tailEnd type="triangle"/>
          </a:ln>
          <a:effectLst>
            <a:outerShdw blurRad="38100" dist="20000" dir="5400000" rotWithShape="0">
              <a:srgbClr val="000000">
                <a:alpha val="38000"/>
              </a:srgbClr>
            </a:outerShdw>
          </a:effectLst>
        </p:spPr>
        <p:txBody>
          <a:bodyPr lIns="45719" rIns="45719"/>
          <a:lstStyle/>
          <a:p>
            <a:pPr defTabSz="457200">
              <a:defRPr sz="1200">
                <a:latin typeface="+mj-lt"/>
                <a:ea typeface="+mj-ea"/>
                <a:cs typeface="+mj-cs"/>
                <a:sym typeface="Helvetica"/>
              </a:defRPr>
            </a:pPr>
            <a:endParaRPr/>
          </a:p>
        </p:txBody>
      </p:sp>
      <p:sp>
        <p:nvSpPr>
          <p:cNvPr id="125" name="Choose “Personal” and…"/>
          <p:cNvSpPr txBox="1"/>
          <p:nvPr/>
        </p:nvSpPr>
        <p:spPr>
          <a:xfrm>
            <a:off x="6195409" y="2436908"/>
            <a:ext cx="2714675" cy="646331"/>
          </a:xfrm>
          <a:prstGeom prst="rect">
            <a:avLst/>
          </a:prstGeom>
          <a:ln w="12700">
            <a:miter lim="400000"/>
          </a:ln>
          <a:effectLst>
            <a:outerShdw blurRad="38100" dist="20000" dir="5400000" rotWithShape="0">
              <a:srgbClr val="000000">
                <a:alpha val="38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rIns="45719">
            <a:spAutoFit/>
          </a:bodyPr>
          <a:lstStyle/>
          <a:p>
            <a:pPr>
              <a:defRPr sz="1800">
                <a:solidFill>
                  <a:srgbClr val="FF2600"/>
                </a:solidFill>
              </a:defRPr>
            </a:pPr>
            <a:r>
              <a:rPr dirty="0"/>
              <a:t>Choose “Personal” and</a:t>
            </a:r>
          </a:p>
          <a:p>
            <a:pPr>
              <a:defRPr sz="1800">
                <a:solidFill>
                  <a:srgbClr val="FF2600"/>
                </a:solidFill>
              </a:defRPr>
            </a:pPr>
            <a:r>
              <a:rPr dirty="0"/>
              <a:t>enter your information…</a:t>
            </a:r>
          </a:p>
        </p:txBody>
      </p:sp>
      <p:sp>
        <p:nvSpPr>
          <p:cNvPr id="2" name="Slide Number Placeholder 1">
            <a:extLst>
              <a:ext uri="{FF2B5EF4-FFF2-40B4-BE49-F238E27FC236}">
                <a16:creationId xmlns:a16="http://schemas.microsoft.com/office/drawing/2014/main" id="{048E1A6B-4EEA-3C47-BCFC-96F4A04CCE17}"/>
              </a:ext>
            </a:extLst>
          </p:cNvPr>
          <p:cNvSpPr>
            <a:spLocks noGrp="1"/>
          </p:cNvSpPr>
          <p:nvPr>
            <p:ph type="sldNum" sz="quarter" idx="2"/>
          </p:nvPr>
        </p:nvSpPr>
        <p:spPr/>
        <p:txBody>
          <a:bodyPr/>
          <a:lstStyle/>
          <a:p>
            <a:fld id="{86CB4B4D-7CA3-9044-876B-883B54F8677D}" type="slidenum">
              <a:rPr lang="en-CN" smtClean="0"/>
              <a:t>15</a:t>
            </a:fld>
            <a:endParaRPr lang="en-CN"/>
          </a:p>
        </p:txBody>
      </p:sp>
      <p:sp>
        <p:nvSpPr>
          <p:cNvPr id="8" name="Rectangle 7">
            <a:extLst>
              <a:ext uri="{FF2B5EF4-FFF2-40B4-BE49-F238E27FC236}">
                <a16:creationId xmlns:a16="http://schemas.microsoft.com/office/drawing/2014/main" id="{31C559AF-721A-3741-A288-611AE7958221}"/>
              </a:ext>
            </a:extLst>
          </p:cNvPr>
          <p:cNvSpPr/>
          <p:nvPr/>
        </p:nvSpPr>
        <p:spPr>
          <a:xfrm>
            <a:off x="252333" y="189258"/>
            <a:ext cx="5708614" cy="461665"/>
          </a:xfrm>
          <a:prstGeom prst="rect">
            <a:avLst/>
          </a:prstGeom>
        </p:spPr>
        <p:txBody>
          <a:bodyPr wrap="none">
            <a:spAutoFit/>
          </a:bodyPr>
          <a:lstStyle/>
          <a:p>
            <a:r>
              <a:rPr lang="en-US" dirty="0"/>
              <a:t>Get Started with a Normal AWS Account</a:t>
            </a:r>
            <a:endParaRPr lang="en-CN" dirty="0"/>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application&#10;&#10;Description automatically generated">
            <a:extLst>
              <a:ext uri="{FF2B5EF4-FFF2-40B4-BE49-F238E27FC236}">
                <a16:creationId xmlns:a16="http://schemas.microsoft.com/office/drawing/2014/main" id="{ED2B29C6-CE98-4F41-B836-5D91F03364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29578"/>
            <a:ext cx="9144000" cy="4798843"/>
          </a:xfrm>
          <a:prstGeom prst="rect">
            <a:avLst/>
          </a:prstGeom>
        </p:spPr>
      </p:pic>
      <p:sp>
        <p:nvSpPr>
          <p:cNvPr id="132" name="线条"/>
          <p:cNvSpPr/>
          <p:nvPr/>
        </p:nvSpPr>
        <p:spPr>
          <a:xfrm flipH="1">
            <a:off x="6219074" y="2204681"/>
            <a:ext cx="341214" cy="350662"/>
          </a:xfrm>
          <a:prstGeom prst="line">
            <a:avLst/>
          </a:prstGeom>
          <a:ln w="25400">
            <a:solidFill>
              <a:srgbClr val="FF2600"/>
            </a:solidFill>
            <a:bevel/>
            <a:tailEnd type="triangle"/>
          </a:ln>
          <a:effectLst>
            <a:outerShdw blurRad="38100" dist="20000" dir="5400000" rotWithShape="0">
              <a:srgbClr val="000000">
                <a:alpha val="38000"/>
              </a:srgbClr>
            </a:outerShdw>
          </a:effectLst>
        </p:spPr>
        <p:txBody>
          <a:bodyPr lIns="45719" rIns="45719"/>
          <a:lstStyle/>
          <a:p>
            <a:pPr defTabSz="457200">
              <a:defRPr sz="1200">
                <a:latin typeface="+mj-lt"/>
                <a:ea typeface="+mj-ea"/>
                <a:cs typeface="+mj-cs"/>
                <a:sym typeface="Helvetica"/>
              </a:defRPr>
            </a:pPr>
            <a:endParaRPr/>
          </a:p>
        </p:txBody>
      </p:sp>
      <p:sp>
        <p:nvSpPr>
          <p:cNvPr id="133" name="and card information …"/>
          <p:cNvSpPr txBox="1"/>
          <p:nvPr/>
        </p:nvSpPr>
        <p:spPr>
          <a:xfrm>
            <a:off x="6560288" y="1854019"/>
            <a:ext cx="2466754" cy="369332"/>
          </a:xfrm>
          <a:prstGeom prst="rect">
            <a:avLst/>
          </a:prstGeom>
          <a:ln w="12700">
            <a:miter lim="400000"/>
          </a:ln>
          <a:effectLst>
            <a:outerShdw blurRad="38100" dist="20000" dir="5400000" rotWithShape="0">
              <a:srgbClr val="000000">
                <a:alpha val="38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rIns="45719">
            <a:spAutoFit/>
          </a:bodyPr>
          <a:lstStyle>
            <a:lvl1pPr>
              <a:defRPr sz="1800">
                <a:solidFill>
                  <a:srgbClr val="FF2600"/>
                </a:solidFill>
              </a:defRPr>
            </a:lvl1pPr>
          </a:lstStyle>
          <a:p>
            <a:r>
              <a:rPr dirty="0"/>
              <a:t>and card information…</a:t>
            </a:r>
          </a:p>
        </p:txBody>
      </p:sp>
      <p:sp>
        <p:nvSpPr>
          <p:cNvPr id="2" name="Slide Number Placeholder 1">
            <a:extLst>
              <a:ext uri="{FF2B5EF4-FFF2-40B4-BE49-F238E27FC236}">
                <a16:creationId xmlns:a16="http://schemas.microsoft.com/office/drawing/2014/main" id="{53042A99-8D59-4347-9734-C480C5A92D2C}"/>
              </a:ext>
            </a:extLst>
          </p:cNvPr>
          <p:cNvSpPr>
            <a:spLocks noGrp="1"/>
          </p:cNvSpPr>
          <p:nvPr>
            <p:ph type="sldNum" sz="quarter" idx="2"/>
          </p:nvPr>
        </p:nvSpPr>
        <p:spPr/>
        <p:txBody>
          <a:bodyPr/>
          <a:lstStyle/>
          <a:p>
            <a:fld id="{86CB4B4D-7CA3-9044-876B-883B54F8677D}" type="slidenum">
              <a:rPr lang="en-CN" smtClean="0"/>
              <a:t>16</a:t>
            </a:fld>
            <a:endParaRPr lang="en-CN"/>
          </a:p>
        </p:txBody>
      </p:sp>
      <p:sp>
        <p:nvSpPr>
          <p:cNvPr id="8" name="Rectangle 7">
            <a:extLst>
              <a:ext uri="{FF2B5EF4-FFF2-40B4-BE49-F238E27FC236}">
                <a16:creationId xmlns:a16="http://schemas.microsoft.com/office/drawing/2014/main" id="{5DEB8217-59D4-7B4F-93A8-03BD28DAE846}"/>
              </a:ext>
            </a:extLst>
          </p:cNvPr>
          <p:cNvSpPr/>
          <p:nvPr/>
        </p:nvSpPr>
        <p:spPr>
          <a:xfrm>
            <a:off x="252333" y="189258"/>
            <a:ext cx="5708614" cy="461665"/>
          </a:xfrm>
          <a:prstGeom prst="rect">
            <a:avLst/>
          </a:prstGeom>
        </p:spPr>
        <p:txBody>
          <a:bodyPr wrap="none">
            <a:spAutoFit/>
          </a:bodyPr>
          <a:lstStyle/>
          <a:p>
            <a:r>
              <a:rPr lang="en-US" dirty="0"/>
              <a:t>Get Started with a Normal AWS Account</a:t>
            </a:r>
            <a:endParaRPr lang="en-CN" dirty="0"/>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application, Word&#10;&#10;Description automatically generated">
            <a:extLst>
              <a:ext uri="{FF2B5EF4-FFF2-40B4-BE49-F238E27FC236}">
                <a16:creationId xmlns:a16="http://schemas.microsoft.com/office/drawing/2014/main" id="{86BB53DB-FBE0-3E4C-9DC0-468BC4D1D1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29578"/>
            <a:ext cx="9144000" cy="4798843"/>
          </a:xfrm>
          <a:prstGeom prst="rect">
            <a:avLst/>
          </a:prstGeom>
        </p:spPr>
      </p:pic>
      <p:sp>
        <p:nvSpPr>
          <p:cNvPr id="136" name="线条"/>
          <p:cNvSpPr/>
          <p:nvPr/>
        </p:nvSpPr>
        <p:spPr>
          <a:xfrm flipV="1">
            <a:off x="4231758" y="3934047"/>
            <a:ext cx="552893" cy="854289"/>
          </a:xfrm>
          <a:prstGeom prst="line">
            <a:avLst/>
          </a:prstGeom>
          <a:ln w="25400">
            <a:solidFill>
              <a:srgbClr val="FF2600"/>
            </a:solidFill>
            <a:bevel/>
            <a:tailEnd type="triangle"/>
          </a:ln>
          <a:effectLst>
            <a:outerShdw blurRad="38100" dist="20000" dir="5400000" rotWithShape="0">
              <a:srgbClr val="000000">
                <a:alpha val="38000"/>
              </a:srgbClr>
            </a:outerShdw>
          </a:effectLst>
        </p:spPr>
        <p:txBody>
          <a:bodyPr lIns="45719" rIns="45719"/>
          <a:lstStyle/>
          <a:p>
            <a:pPr defTabSz="457200">
              <a:defRPr sz="1200">
                <a:latin typeface="+mj-lt"/>
                <a:ea typeface="+mj-ea"/>
                <a:cs typeface="+mj-cs"/>
                <a:sym typeface="Helvetica"/>
              </a:defRPr>
            </a:pPr>
            <a:endParaRPr/>
          </a:p>
        </p:txBody>
      </p:sp>
      <p:sp>
        <p:nvSpPr>
          <p:cNvPr id="137" name="and phone number."/>
          <p:cNvSpPr txBox="1"/>
          <p:nvPr/>
        </p:nvSpPr>
        <p:spPr>
          <a:xfrm>
            <a:off x="2365384" y="4788337"/>
            <a:ext cx="2100290" cy="369332"/>
          </a:xfrm>
          <a:prstGeom prst="rect">
            <a:avLst/>
          </a:prstGeom>
          <a:ln w="12700">
            <a:miter lim="400000"/>
          </a:ln>
          <a:effectLst>
            <a:outerShdw blurRad="38100" dist="20000" dir="5400000" rotWithShape="0">
              <a:srgbClr val="000000">
                <a:alpha val="38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rIns="45719">
            <a:spAutoFit/>
          </a:bodyPr>
          <a:lstStyle>
            <a:lvl1pPr>
              <a:defRPr sz="1800">
                <a:solidFill>
                  <a:srgbClr val="FF2600"/>
                </a:solidFill>
              </a:defRPr>
            </a:lvl1pPr>
          </a:lstStyle>
          <a:p>
            <a:r>
              <a:rPr dirty="0"/>
              <a:t>and phone number</a:t>
            </a:r>
          </a:p>
        </p:txBody>
      </p:sp>
      <p:sp>
        <p:nvSpPr>
          <p:cNvPr id="2" name="Slide Number Placeholder 1">
            <a:extLst>
              <a:ext uri="{FF2B5EF4-FFF2-40B4-BE49-F238E27FC236}">
                <a16:creationId xmlns:a16="http://schemas.microsoft.com/office/drawing/2014/main" id="{31174911-E98B-374B-B367-F3BFB5BD8141}"/>
              </a:ext>
            </a:extLst>
          </p:cNvPr>
          <p:cNvSpPr>
            <a:spLocks noGrp="1"/>
          </p:cNvSpPr>
          <p:nvPr>
            <p:ph type="sldNum" sz="quarter" idx="2"/>
          </p:nvPr>
        </p:nvSpPr>
        <p:spPr/>
        <p:txBody>
          <a:bodyPr/>
          <a:lstStyle/>
          <a:p>
            <a:fld id="{86CB4B4D-7CA3-9044-876B-883B54F8677D}" type="slidenum">
              <a:rPr lang="en-CN" smtClean="0"/>
              <a:t>17</a:t>
            </a:fld>
            <a:endParaRPr lang="en-CN"/>
          </a:p>
        </p:txBody>
      </p:sp>
      <p:sp>
        <p:nvSpPr>
          <p:cNvPr id="8" name="Rectangle 7">
            <a:extLst>
              <a:ext uri="{FF2B5EF4-FFF2-40B4-BE49-F238E27FC236}">
                <a16:creationId xmlns:a16="http://schemas.microsoft.com/office/drawing/2014/main" id="{F85566CC-8C8C-2A4B-8577-66E7178123D7}"/>
              </a:ext>
            </a:extLst>
          </p:cNvPr>
          <p:cNvSpPr/>
          <p:nvPr/>
        </p:nvSpPr>
        <p:spPr>
          <a:xfrm>
            <a:off x="252333" y="189258"/>
            <a:ext cx="5708614" cy="461665"/>
          </a:xfrm>
          <a:prstGeom prst="rect">
            <a:avLst/>
          </a:prstGeom>
        </p:spPr>
        <p:txBody>
          <a:bodyPr wrap="none">
            <a:spAutoFit/>
          </a:bodyPr>
          <a:lstStyle/>
          <a:p>
            <a:r>
              <a:rPr lang="en-US" dirty="0"/>
              <a:t>Get Started with a Normal AWS Account</a:t>
            </a:r>
            <a:endParaRPr lang="en-CN" dirty="0"/>
          </a:p>
        </p:txBody>
      </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aphical user interface&#10;&#10;Description automatically generated">
            <a:extLst>
              <a:ext uri="{FF2B5EF4-FFF2-40B4-BE49-F238E27FC236}">
                <a16:creationId xmlns:a16="http://schemas.microsoft.com/office/drawing/2014/main" id="{6E6EBE2F-4D9F-A947-A503-A2DF9727E5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29578"/>
            <a:ext cx="9144000" cy="4798843"/>
          </a:xfrm>
          <a:prstGeom prst="rect">
            <a:avLst/>
          </a:prstGeom>
        </p:spPr>
      </p:pic>
      <p:sp>
        <p:nvSpPr>
          <p:cNvPr id="140" name="线条"/>
          <p:cNvSpPr/>
          <p:nvPr/>
        </p:nvSpPr>
        <p:spPr>
          <a:xfrm flipV="1">
            <a:off x="3934047" y="3891516"/>
            <a:ext cx="446567" cy="516008"/>
          </a:xfrm>
          <a:prstGeom prst="line">
            <a:avLst/>
          </a:prstGeom>
          <a:ln w="25400">
            <a:solidFill>
              <a:srgbClr val="FF2600"/>
            </a:solidFill>
            <a:bevel/>
            <a:tailEnd type="triangle"/>
          </a:ln>
          <a:effectLst>
            <a:outerShdw blurRad="38100" dist="20000" dir="5400000" rotWithShape="0">
              <a:srgbClr val="000000">
                <a:alpha val="38000"/>
              </a:srgbClr>
            </a:outerShdw>
          </a:effectLst>
        </p:spPr>
        <p:txBody>
          <a:bodyPr lIns="45719" rIns="45719"/>
          <a:lstStyle/>
          <a:p>
            <a:pPr defTabSz="457200">
              <a:defRPr sz="1200">
                <a:latin typeface="+mj-lt"/>
                <a:ea typeface="+mj-ea"/>
                <a:cs typeface="+mj-cs"/>
                <a:sym typeface="Helvetica"/>
              </a:defRPr>
            </a:pPr>
            <a:endParaRPr/>
          </a:p>
        </p:txBody>
      </p:sp>
      <p:sp>
        <p:nvSpPr>
          <p:cNvPr id="141" name="1. Answer the call.  2. Enter 4 numbers.  3. End it."/>
          <p:cNvSpPr txBox="1"/>
          <p:nvPr/>
        </p:nvSpPr>
        <p:spPr>
          <a:xfrm>
            <a:off x="2636874" y="4407524"/>
            <a:ext cx="4641086" cy="369332"/>
          </a:xfrm>
          <a:prstGeom prst="rect">
            <a:avLst/>
          </a:prstGeom>
          <a:ln w="12700">
            <a:miter lim="400000"/>
          </a:ln>
          <a:effectLst>
            <a:outerShdw blurRad="38100" dist="20000" dir="5400000" rotWithShape="0">
              <a:srgbClr val="000000">
                <a:alpha val="38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rIns="45719">
            <a:spAutoFit/>
          </a:bodyPr>
          <a:lstStyle>
            <a:lvl1pPr>
              <a:defRPr sz="1800">
                <a:solidFill>
                  <a:srgbClr val="FF2600"/>
                </a:solidFill>
              </a:defRPr>
            </a:lvl1pPr>
          </a:lstStyle>
          <a:p>
            <a:r>
              <a:rPr lang="en-US" dirty="0"/>
              <a:t>Enter the verify code you receive via SMS</a:t>
            </a:r>
            <a:endParaRPr dirty="0"/>
          </a:p>
        </p:txBody>
      </p:sp>
      <p:sp>
        <p:nvSpPr>
          <p:cNvPr id="2" name="文本框 1">
            <a:extLst>
              <a:ext uri="{FF2B5EF4-FFF2-40B4-BE49-F238E27FC236}">
                <a16:creationId xmlns:a16="http://schemas.microsoft.com/office/drawing/2014/main" id="{3F81419F-9E4E-6C48-BD17-DC294F4DE945}"/>
              </a:ext>
            </a:extLst>
          </p:cNvPr>
          <p:cNvSpPr txBox="1"/>
          <p:nvPr/>
        </p:nvSpPr>
        <p:spPr>
          <a:xfrm>
            <a:off x="1052623" y="6198574"/>
            <a:ext cx="6225337" cy="46166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altLang="zh-CN" sz="2400" b="0" i="0" u="none" strike="noStrike" cap="none" spc="0" normalizeH="0" baseline="0" dirty="0">
                <a:ln>
                  <a:noFill/>
                </a:ln>
                <a:solidFill>
                  <a:srgbClr val="FF0000"/>
                </a:solidFill>
                <a:effectLst/>
                <a:uFillTx/>
                <a:latin typeface="Arial"/>
                <a:ea typeface="Arial"/>
                <a:cs typeface="Arial"/>
                <a:sym typeface="Arial"/>
              </a:rPr>
              <a:t>p.s. Authentication via Voice call is also OK</a:t>
            </a:r>
            <a:endParaRPr kumimoji="0" lang="zh-CN" altLang="en-US" sz="2400" b="0" i="0" u="none" strike="noStrike" cap="none" spc="0" normalizeH="0" baseline="0" dirty="0">
              <a:ln>
                <a:noFill/>
              </a:ln>
              <a:solidFill>
                <a:srgbClr val="FF0000"/>
              </a:solidFill>
              <a:effectLst/>
              <a:uFillTx/>
              <a:latin typeface="Arial"/>
              <a:ea typeface="Arial"/>
              <a:cs typeface="Arial"/>
              <a:sym typeface="Arial"/>
            </a:endParaRPr>
          </a:p>
        </p:txBody>
      </p:sp>
      <p:sp>
        <p:nvSpPr>
          <p:cNvPr id="3" name="Slide Number Placeholder 2">
            <a:extLst>
              <a:ext uri="{FF2B5EF4-FFF2-40B4-BE49-F238E27FC236}">
                <a16:creationId xmlns:a16="http://schemas.microsoft.com/office/drawing/2014/main" id="{E7C0D5DC-ED16-854D-ADFB-E22717E688B0}"/>
              </a:ext>
            </a:extLst>
          </p:cNvPr>
          <p:cNvSpPr>
            <a:spLocks noGrp="1"/>
          </p:cNvSpPr>
          <p:nvPr>
            <p:ph type="sldNum" sz="quarter" idx="2"/>
          </p:nvPr>
        </p:nvSpPr>
        <p:spPr/>
        <p:txBody>
          <a:bodyPr/>
          <a:lstStyle/>
          <a:p>
            <a:fld id="{86CB4B4D-7CA3-9044-876B-883B54F8677D}" type="slidenum">
              <a:rPr lang="en-CN" smtClean="0"/>
              <a:t>18</a:t>
            </a:fld>
            <a:endParaRPr lang="en-CN"/>
          </a:p>
        </p:txBody>
      </p:sp>
      <p:sp>
        <p:nvSpPr>
          <p:cNvPr id="9" name="Rectangle 8">
            <a:extLst>
              <a:ext uri="{FF2B5EF4-FFF2-40B4-BE49-F238E27FC236}">
                <a16:creationId xmlns:a16="http://schemas.microsoft.com/office/drawing/2014/main" id="{8E9BCFBF-CCA7-164D-B211-A5D38A14A77C}"/>
              </a:ext>
            </a:extLst>
          </p:cNvPr>
          <p:cNvSpPr/>
          <p:nvPr/>
        </p:nvSpPr>
        <p:spPr>
          <a:xfrm>
            <a:off x="252333" y="189258"/>
            <a:ext cx="5708614" cy="461665"/>
          </a:xfrm>
          <a:prstGeom prst="rect">
            <a:avLst/>
          </a:prstGeom>
        </p:spPr>
        <p:txBody>
          <a:bodyPr wrap="none">
            <a:spAutoFit/>
          </a:bodyPr>
          <a:lstStyle/>
          <a:p>
            <a:r>
              <a:rPr lang="en-US" dirty="0"/>
              <a:t>Get Started with a Normal AWS Account</a:t>
            </a:r>
            <a:endParaRPr lang="en-CN" dirty="0"/>
          </a:p>
        </p:txBody>
      </p:sp>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text, application, Word&#10;&#10;Description automatically generated">
            <a:extLst>
              <a:ext uri="{FF2B5EF4-FFF2-40B4-BE49-F238E27FC236}">
                <a16:creationId xmlns:a16="http://schemas.microsoft.com/office/drawing/2014/main" id="{9E23C430-60E8-6841-A109-BE189EE165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49704"/>
            <a:ext cx="9144000" cy="4958591"/>
          </a:xfrm>
          <a:prstGeom prst="rect">
            <a:avLst/>
          </a:prstGeom>
        </p:spPr>
      </p:pic>
      <p:sp>
        <p:nvSpPr>
          <p:cNvPr id="144" name="线条"/>
          <p:cNvSpPr/>
          <p:nvPr/>
        </p:nvSpPr>
        <p:spPr>
          <a:xfrm>
            <a:off x="2272403" y="3545658"/>
            <a:ext cx="427763" cy="194490"/>
          </a:xfrm>
          <a:prstGeom prst="line">
            <a:avLst/>
          </a:prstGeom>
          <a:ln w="25400">
            <a:solidFill>
              <a:srgbClr val="FF2600"/>
            </a:solidFill>
            <a:bevel/>
            <a:tailEnd type="triangle"/>
          </a:ln>
          <a:effectLst>
            <a:outerShdw blurRad="38100" dist="20000" dir="5400000" rotWithShape="0">
              <a:srgbClr val="000000">
                <a:alpha val="38000"/>
              </a:srgbClr>
            </a:outerShdw>
          </a:effectLst>
        </p:spPr>
        <p:txBody>
          <a:bodyPr lIns="45719" rIns="45719"/>
          <a:lstStyle/>
          <a:p>
            <a:pPr defTabSz="457200">
              <a:defRPr sz="1200">
                <a:latin typeface="+mj-lt"/>
                <a:ea typeface="+mj-ea"/>
                <a:cs typeface="+mj-cs"/>
                <a:sym typeface="Helvetica"/>
              </a:defRPr>
            </a:pPr>
            <a:endParaRPr/>
          </a:p>
        </p:txBody>
      </p:sp>
      <p:sp>
        <p:nvSpPr>
          <p:cNvPr id="145" name="Select “Basic Plan”"/>
          <p:cNvSpPr txBox="1"/>
          <p:nvPr/>
        </p:nvSpPr>
        <p:spPr>
          <a:xfrm>
            <a:off x="383638" y="3170560"/>
            <a:ext cx="2083115" cy="646331"/>
          </a:xfrm>
          <a:prstGeom prst="rect">
            <a:avLst/>
          </a:prstGeom>
          <a:ln w="12700">
            <a:miter lim="400000"/>
          </a:ln>
          <a:effectLst>
            <a:outerShdw blurRad="38100" dist="20000" dir="5400000" rotWithShape="0">
              <a:srgbClr val="000000">
                <a:alpha val="38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rIns="45719">
            <a:spAutoFit/>
          </a:bodyPr>
          <a:lstStyle>
            <a:lvl1pPr>
              <a:defRPr sz="1800">
                <a:solidFill>
                  <a:srgbClr val="FF2600"/>
                </a:solidFill>
              </a:defRPr>
            </a:lvl1pPr>
          </a:lstStyle>
          <a:p>
            <a:r>
              <a:rPr dirty="0"/>
              <a:t>Select “Basic Plan”</a:t>
            </a:r>
            <a:endParaRPr lang="en-US" dirty="0"/>
          </a:p>
          <a:p>
            <a:r>
              <a:rPr lang="en-CN" dirty="0"/>
              <a:t>and complete!</a:t>
            </a:r>
            <a:endParaRPr dirty="0"/>
          </a:p>
        </p:txBody>
      </p:sp>
      <p:sp>
        <p:nvSpPr>
          <p:cNvPr id="2" name="Slide Number Placeholder 1">
            <a:extLst>
              <a:ext uri="{FF2B5EF4-FFF2-40B4-BE49-F238E27FC236}">
                <a16:creationId xmlns:a16="http://schemas.microsoft.com/office/drawing/2014/main" id="{0A56FE59-365A-0F44-A0DA-ED9B7325DE17}"/>
              </a:ext>
            </a:extLst>
          </p:cNvPr>
          <p:cNvSpPr>
            <a:spLocks noGrp="1"/>
          </p:cNvSpPr>
          <p:nvPr>
            <p:ph type="sldNum" sz="quarter" idx="2"/>
          </p:nvPr>
        </p:nvSpPr>
        <p:spPr/>
        <p:txBody>
          <a:bodyPr/>
          <a:lstStyle/>
          <a:p>
            <a:fld id="{86CB4B4D-7CA3-9044-876B-883B54F8677D}" type="slidenum">
              <a:rPr lang="en-CN" smtClean="0"/>
              <a:t>19</a:t>
            </a:fld>
            <a:endParaRPr lang="en-CN"/>
          </a:p>
        </p:txBody>
      </p:sp>
      <p:sp>
        <p:nvSpPr>
          <p:cNvPr id="8" name="Rectangle 7">
            <a:extLst>
              <a:ext uri="{FF2B5EF4-FFF2-40B4-BE49-F238E27FC236}">
                <a16:creationId xmlns:a16="http://schemas.microsoft.com/office/drawing/2014/main" id="{17361398-AEB4-0342-98B3-EAF28754A879}"/>
              </a:ext>
            </a:extLst>
          </p:cNvPr>
          <p:cNvSpPr/>
          <p:nvPr/>
        </p:nvSpPr>
        <p:spPr>
          <a:xfrm>
            <a:off x="252333" y="189258"/>
            <a:ext cx="5708614" cy="461665"/>
          </a:xfrm>
          <a:prstGeom prst="rect">
            <a:avLst/>
          </a:prstGeom>
        </p:spPr>
        <p:txBody>
          <a:bodyPr wrap="none">
            <a:spAutoFit/>
          </a:bodyPr>
          <a:lstStyle/>
          <a:p>
            <a:r>
              <a:rPr lang="en-US" dirty="0"/>
              <a:t>Get Started with a Normal AWS Account</a:t>
            </a:r>
            <a:endParaRPr lang="en-CN" dirty="0"/>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Amazon Web Services (AWS)"/>
          <p:cNvSpPr txBox="1">
            <a:spLocks noGrp="1"/>
          </p:cNvSpPr>
          <p:nvPr>
            <p:ph type="title"/>
          </p:nvPr>
        </p:nvSpPr>
        <p:spPr>
          <a:prstGeom prst="rect">
            <a:avLst/>
          </a:prstGeom>
        </p:spPr>
        <p:txBody>
          <a:bodyPr/>
          <a:lstStyle/>
          <a:p>
            <a:r>
              <a:rPr b="1">
                <a:latin typeface="+mn-lt"/>
                <a:ea typeface="+mn-ea"/>
                <a:cs typeface="+mn-cs"/>
                <a:sym typeface="Helvetica Neue"/>
              </a:rPr>
              <a:t>A</a:t>
            </a:r>
            <a:r>
              <a:t>mazon </a:t>
            </a:r>
            <a:r>
              <a:rPr b="1">
                <a:latin typeface="+mn-lt"/>
                <a:ea typeface="+mn-ea"/>
                <a:cs typeface="+mn-cs"/>
                <a:sym typeface="Helvetica Neue"/>
              </a:rPr>
              <a:t>W</a:t>
            </a:r>
            <a:r>
              <a:t>eb </a:t>
            </a:r>
            <a:r>
              <a:rPr b="1">
                <a:latin typeface="+mn-lt"/>
                <a:ea typeface="+mn-ea"/>
                <a:cs typeface="+mn-cs"/>
                <a:sym typeface="Helvetica Neue"/>
              </a:rPr>
              <a:t>S</a:t>
            </a:r>
            <a:r>
              <a:t>ervices (AWS)</a:t>
            </a:r>
          </a:p>
        </p:txBody>
      </p:sp>
      <p:sp>
        <p:nvSpPr>
          <p:cNvPr id="102" name="连按此项以编辑"/>
          <p:cNvSpPr txBox="1">
            <a:spLocks noGrp="1"/>
          </p:cNvSpPr>
          <p:nvPr>
            <p:ph type="body" idx="1"/>
          </p:nvPr>
        </p:nvSpPr>
        <p:spPr>
          <a:prstGeom prst="rect">
            <a:avLst/>
          </a:prstGeom>
        </p:spPr>
        <p:txBody>
          <a:bodyPr/>
          <a:lstStyle/>
          <a:p>
            <a:endParaRPr/>
          </a:p>
        </p:txBody>
      </p:sp>
      <p:pic>
        <p:nvPicPr>
          <p:cNvPr id="103" name="Screen Shot 2018-08-28 at 10.22.34.png" descr="Screen Shot 2018-08-28 at 10.22.34.png"/>
          <p:cNvPicPr>
            <a:picLocks noChangeAspect="1"/>
          </p:cNvPicPr>
          <p:nvPr/>
        </p:nvPicPr>
        <p:blipFill>
          <a:blip r:embed="rId3"/>
          <a:stretch>
            <a:fillRect/>
          </a:stretch>
        </p:blipFill>
        <p:spPr>
          <a:xfrm>
            <a:off x="381000" y="1615656"/>
            <a:ext cx="8382000" cy="4626813"/>
          </a:xfrm>
          <a:prstGeom prst="rect">
            <a:avLst/>
          </a:prstGeom>
          <a:ln w="12700">
            <a:solidFill>
              <a:schemeClr val="accent1">
                <a:satOff val="-40800"/>
                <a:lumOff val="-17647"/>
              </a:schemeClr>
            </a:solidFill>
            <a:miter lim="400000"/>
          </a:ln>
        </p:spPr>
      </p:pic>
      <p:sp>
        <p:nvSpPr>
          <p:cNvPr id="2" name="Slide Number Placeholder 1">
            <a:extLst>
              <a:ext uri="{FF2B5EF4-FFF2-40B4-BE49-F238E27FC236}">
                <a16:creationId xmlns:a16="http://schemas.microsoft.com/office/drawing/2014/main" id="{126B5389-B960-4649-ACDB-9D02C33CEA6B}"/>
              </a:ext>
            </a:extLst>
          </p:cNvPr>
          <p:cNvSpPr>
            <a:spLocks noGrp="1"/>
          </p:cNvSpPr>
          <p:nvPr>
            <p:ph type="sldNum" sz="quarter" idx="2"/>
          </p:nvPr>
        </p:nvSpPr>
        <p:spPr/>
        <p:txBody>
          <a:bodyPr/>
          <a:lstStyle/>
          <a:p>
            <a:fld id="{86CB4B4D-7CA3-9044-876B-883B54F8677D}" type="slidenum">
              <a:rPr lang="en-CN" smtClean="0"/>
              <a:t>2</a:t>
            </a:fld>
            <a:endParaRPr lang="en-CN"/>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aphical user interface, application, Word&#10;&#10;Description automatically generated">
            <a:extLst>
              <a:ext uri="{FF2B5EF4-FFF2-40B4-BE49-F238E27FC236}">
                <a16:creationId xmlns:a16="http://schemas.microsoft.com/office/drawing/2014/main" id="{A3072CB2-BF1A-2A44-A540-6A0C6631A2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168" y="1006192"/>
            <a:ext cx="8935664" cy="4845615"/>
          </a:xfrm>
          <a:prstGeom prst="rect">
            <a:avLst/>
          </a:prstGeom>
        </p:spPr>
      </p:pic>
      <p:sp>
        <p:nvSpPr>
          <p:cNvPr id="144" name="线条"/>
          <p:cNvSpPr/>
          <p:nvPr/>
        </p:nvSpPr>
        <p:spPr>
          <a:xfrm flipV="1">
            <a:off x="2669058" y="5214551"/>
            <a:ext cx="889687" cy="946345"/>
          </a:xfrm>
          <a:prstGeom prst="line">
            <a:avLst/>
          </a:prstGeom>
          <a:ln w="25400">
            <a:solidFill>
              <a:srgbClr val="FF2600"/>
            </a:solidFill>
            <a:bevel/>
            <a:tailEnd type="triangle"/>
          </a:ln>
          <a:effectLst>
            <a:outerShdw blurRad="38100" dist="20000" dir="5400000" rotWithShape="0">
              <a:srgbClr val="000000">
                <a:alpha val="38000"/>
              </a:srgbClr>
            </a:outerShdw>
          </a:effectLst>
        </p:spPr>
        <p:txBody>
          <a:bodyPr lIns="45719" rIns="45719"/>
          <a:lstStyle/>
          <a:p>
            <a:pPr defTabSz="457200">
              <a:defRPr sz="1200">
                <a:latin typeface="+mj-lt"/>
                <a:ea typeface="+mj-ea"/>
                <a:cs typeface="+mj-cs"/>
                <a:sym typeface="Helvetica"/>
              </a:defRPr>
            </a:pPr>
            <a:endParaRPr/>
          </a:p>
        </p:txBody>
      </p:sp>
      <p:sp>
        <p:nvSpPr>
          <p:cNvPr id="145" name="Select “Basic Plan”"/>
          <p:cNvSpPr txBox="1"/>
          <p:nvPr/>
        </p:nvSpPr>
        <p:spPr>
          <a:xfrm>
            <a:off x="680656" y="6247393"/>
            <a:ext cx="4582460" cy="369332"/>
          </a:xfrm>
          <a:prstGeom prst="rect">
            <a:avLst/>
          </a:prstGeom>
          <a:ln w="12700">
            <a:miter lim="400000"/>
          </a:ln>
          <a:effectLst>
            <a:outerShdw blurRad="38100" dist="20000" dir="5400000" rotWithShape="0">
              <a:srgbClr val="000000">
                <a:alpha val="38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rIns="45719">
            <a:spAutoFit/>
          </a:bodyPr>
          <a:lstStyle>
            <a:lvl1pPr>
              <a:defRPr sz="1800">
                <a:solidFill>
                  <a:srgbClr val="FF2600"/>
                </a:solidFill>
              </a:defRPr>
            </a:lvl1pPr>
          </a:lstStyle>
          <a:p>
            <a:r>
              <a:rPr lang="en-US" dirty="0"/>
              <a:t>Cool! Try to sign in here</a:t>
            </a:r>
            <a:endParaRPr dirty="0"/>
          </a:p>
        </p:txBody>
      </p:sp>
      <p:sp>
        <p:nvSpPr>
          <p:cNvPr id="2" name="Slide Number Placeholder 1">
            <a:extLst>
              <a:ext uri="{FF2B5EF4-FFF2-40B4-BE49-F238E27FC236}">
                <a16:creationId xmlns:a16="http://schemas.microsoft.com/office/drawing/2014/main" id="{4896934B-6289-DE46-B22F-F45EA5647230}"/>
              </a:ext>
            </a:extLst>
          </p:cNvPr>
          <p:cNvSpPr>
            <a:spLocks noGrp="1"/>
          </p:cNvSpPr>
          <p:nvPr>
            <p:ph type="sldNum" sz="quarter" idx="2"/>
          </p:nvPr>
        </p:nvSpPr>
        <p:spPr/>
        <p:txBody>
          <a:bodyPr/>
          <a:lstStyle/>
          <a:p>
            <a:fld id="{86CB4B4D-7CA3-9044-876B-883B54F8677D}" type="slidenum">
              <a:rPr lang="en-CN" smtClean="0"/>
              <a:t>20</a:t>
            </a:fld>
            <a:endParaRPr lang="en-CN"/>
          </a:p>
        </p:txBody>
      </p:sp>
      <p:sp>
        <p:nvSpPr>
          <p:cNvPr id="7" name="Rectangle 6">
            <a:extLst>
              <a:ext uri="{FF2B5EF4-FFF2-40B4-BE49-F238E27FC236}">
                <a16:creationId xmlns:a16="http://schemas.microsoft.com/office/drawing/2014/main" id="{CB052066-186D-5C4D-BD2A-97DE790B53A0}"/>
              </a:ext>
            </a:extLst>
          </p:cNvPr>
          <p:cNvSpPr/>
          <p:nvPr/>
        </p:nvSpPr>
        <p:spPr>
          <a:xfrm>
            <a:off x="252333" y="189258"/>
            <a:ext cx="5708614" cy="461665"/>
          </a:xfrm>
          <a:prstGeom prst="rect">
            <a:avLst/>
          </a:prstGeom>
        </p:spPr>
        <p:txBody>
          <a:bodyPr wrap="none">
            <a:spAutoFit/>
          </a:bodyPr>
          <a:lstStyle/>
          <a:p>
            <a:r>
              <a:rPr lang="en-US" dirty="0"/>
              <a:t>Get Started with a Normal AWS Account</a:t>
            </a:r>
            <a:endParaRPr lang="en-CN" dirty="0"/>
          </a:p>
        </p:txBody>
      </p:sp>
    </p:spTree>
    <p:extLst>
      <p:ext uri="{BB962C8B-B14F-4D97-AF65-F5344CB8AC3E}">
        <p14:creationId xmlns:p14="http://schemas.microsoft.com/office/powerpoint/2010/main" val="2870197323"/>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Graphical user interface, application, website&#10;&#10;Description automatically generated">
            <a:extLst>
              <a:ext uri="{FF2B5EF4-FFF2-40B4-BE49-F238E27FC236}">
                <a16:creationId xmlns:a16="http://schemas.microsoft.com/office/drawing/2014/main" id="{5857212D-15A7-CC40-B5CC-DC355F7DB3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05620"/>
            <a:ext cx="9144000" cy="5046760"/>
          </a:xfrm>
          <a:prstGeom prst="rect">
            <a:avLst/>
          </a:prstGeom>
        </p:spPr>
      </p:pic>
      <p:sp>
        <p:nvSpPr>
          <p:cNvPr id="144" name="线条"/>
          <p:cNvSpPr/>
          <p:nvPr/>
        </p:nvSpPr>
        <p:spPr>
          <a:xfrm flipH="1">
            <a:off x="2236571" y="1445649"/>
            <a:ext cx="2719521" cy="729139"/>
          </a:xfrm>
          <a:prstGeom prst="line">
            <a:avLst/>
          </a:prstGeom>
          <a:ln w="25400">
            <a:solidFill>
              <a:srgbClr val="FF2600"/>
            </a:solidFill>
            <a:bevel/>
            <a:tailEnd type="triangle"/>
          </a:ln>
          <a:effectLst>
            <a:outerShdw blurRad="38100" dist="20000" dir="5400000" rotWithShape="0">
              <a:srgbClr val="000000">
                <a:alpha val="38000"/>
              </a:srgbClr>
            </a:outerShdw>
          </a:effectLst>
        </p:spPr>
        <p:txBody>
          <a:bodyPr lIns="45719" rIns="45719"/>
          <a:lstStyle/>
          <a:p>
            <a:pPr defTabSz="457200">
              <a:defRPr sz="1200">
                <a:latin typeface="+mj-lt"/>
                <a:ea typeface="+mj-ea"/>
                <a:cs typeface="+mj-cs"/>
                <a:sym typeface="Helvetica"/>
              </a:defRPr>
            </a:pPr>
            <a:endParaRPr/>
          </a:p>
        </p:txBody>
      </p:sp>
      <p:sp>
        <p:nvSpPr>
          <p:cNvPr id="145" name="Select “Basic Plan”"/>
          <p:cNvSpPr txBox="1"/>
          <p:nvPr/>
        </p:nvSpPr>
        <p:spPr>
          <a:xfrm>
            <a:off x="4956093" y="1076318"/>
            <a:ext cx="1852478" cy="369332"/>
          </a:xfrm>
          <a:prstGeom prst="rect">
            <a:avLst/>
          </a:prstGeom>
          <a:ln w="12700">
            <a:miter lim="400000"/>
          </a:ln>
          <a:effectLst>
            <a:outerShdw blurRad="38100" dist="20000" dir="5400000" rotWithShape="0">
              <a:srgbClr val="000000">
                <a:alpha val="38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rIns="45719">
            <a:spAutoFit/>
          </a:bodyPr>
          <a:lstStyle>
            <a:lvl1pPr>
              <a:defRPr sz="1800">
                <a:solidFill>
                  <a:srgbClr val="FF2600"/>
                </a:solidFill>
              </a:defRPr>
            </a:lvl1pPr>
          </a:lstStyle>
          <a:p>
            <a:r>
              <a:rPr lang="en-US" dirty="0"/>
              <a:t>Select root user</a:t>
            </a:r>
            <a:endParaRPr dirty="0"/>
          </a:p>
        </p:txBody>
      </p:sp>
      <p:sp>
        <p:nvSpPr>
          <p:cNvPr id="2" name="Slide Number Placeholder 1">
            <a:extLst>
              <a:ext uri="{FF2B5EF4-FFF2-40B4-BE49-F238E27FC236}">
                <a16:creationId xmlns:a16="http://schemas.microsoft.com/office/drawing/2014/main" id="{444B97D7-7468-4D4E-B8DC-6AA6A31DA6A1}"/>
              </a:ext>
            </a:extLst>
          </p:cNvPr>
          <p:cNvSpPr>
            <a:spLocks noGrp="1"/>
          </p:cNvSpPr>
          <p:nvPr>
            <p:ph type="sldNum" sz="quarter" idx="2"/>
          </p:nvPr>
        </p:nvSpPr>
        <p:spPr/>
        <p:txBody>
          <a:bodyPr/>
          <a:lstStyle/>
          <a:p>
            <a:fld id="{86CB4B4D-7CA3-9044-876B-883B54F8677D}" type="slidenum">
              <a:rPr lang="en-CN" smtClean="0"/>
              <a:t>21</a:t>
            </a:fld>
            <a:endParaRPr lang="en-CN"/>
          </a:p>
        </p:txBody>
      </p:sp>
      <p:sp>
        <p:nvSpPr>
          <p:cNvPr id="7" name="Rectangle 6">
            <a:extLst>
              <a:ext uri="{FF2B5EF4-FFF2-40B4-BE49-F238E27FC236}">
                <a16:creationId xmlns:a16="http://schemas.microsoft.com/office/drawing/2014/main" id="{41B9E2AE-2871-054F-872B-EEEF6A42BE52}"/>
              </a:ext>
            </a:extLst>
          </p:cNvPr>
          <p:cNvSpPr/>
          <p:nvPr/>
        </p:nvSpPr>
        <p:spPr>
          <a:xfrm>
            <a:off x="252333" y="189258"/>
            <a:ext cx="5708614" cy="461665"/>
          </a:xfrm>
          <a:prstGeom prst="rect">
            <a:avLst/>
          </a:prstGeom>
        </p:spPr>
        <p:txBody>
          <a:bodyPr wrap="none">
            <a:spAutoFit/>
          </a:bodyPr>
          <a:lstStyle/>
          <a:p>
            <a:r>
              <a:rPr lang="en-US" dirty="0"/>
              <a:t>Get Started with a Normal AWS Account</a:t>
            </a:r>
            <a:endParaRPr lang="en-CN" dirty="0"/>
          </a:p>
        </p:txBody>
      </p:sp>
    </p:spTree>
    <p:extLst>
      <p:ext uri="{BB962C8B-B14F-4D97-AF65-F5344CB8AC3E}">
        <p14:creationId xmlns:p14="http://schemas.microsoft.com/office/powerpoint/2010/main" val="775619798"/>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Select “Basic Plan”"/>
          <p:cNvSpPr txBox="1"/>
          <p:nvPr/>
        </p:nvSpPr>
        <p:spPr>
          <a:xfrm>
            <a:off x="4571999" y="574757"/>
            <a:ext cx="4572001" cy="369332"/>
          </a:xfrm>
          <a:prstGeom prst="rect">
            <a:avLst/>
          </a:prstGeom>
          <a:ln w="12700">
            <a:miter lim="400000"/>
          </a:ln>
          <a:effectLst>
            <a:outerShdw blurRad="38100" dist="20000" dir="5400000" rotWithShape="0">
              <a:srgbClr val="000000">
                <a:alpha val="38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rIns="45719">
            <a:spAutoFit/>
          </a:bodyPr>
          <a:lstStyle>
            <a:lvl1pPr>
              <a:defRPr sz="1800">
                <a:solidFill>
                  <a:srgbClr val="FF2600"/>
                </a:solidFill>
              </a:defRPr>
            </a:lvl1pPr>
          </a:lstStyle>
          <a:p>
            <a:r>
              <a:rPr lang="en-US" dirty="0"/>
              <a:t>Finish! You may explore the console now...</a:t>
            </a:r>
            <a:endParaRPr dirty="0"/>
          </a:p>
        </p:txBody>
      </p:sp>
      <p:sp>
        <p:nvSpPr>
          <p:cNvPr id="2" name="Slide Number Placeholder 1">
            <a:extLst>
              <a:ext uri="{FF2B5EF4-FFF2-40B4-BE49-F238E27FC236}">
                <a16:creationId xmlns:a16="http://schemas.microsoft.com/office/drawing/2014/main" id="{C1FBACA1-2D7E-FD44-8161-F3130483723D}"/>
              </a:ext>
            </a:extLst>
          </p:cNvPr>
          <p:cNvSpPr>
            <a:spLocks noGrp="1"/>
          </p:cNvSpPr>
          <p:nvPr>
            <p:ph type="sldNum" sz="quarter" idx="2"/>
          </p:nvPr>
        </p:nvSpPr>
        <p:spPr/>
        <p:txBody>
          <a:bodyPr/>
          <a:lstStyle/>
          <a:p>
            <a:fld id="{86CB4B4D-7CA3-9044-876B-883B54F8677D}" type="slidenum">
              <a:rPr lang="en-CN" smtClean="0"/>
              <a:t>22</a:t>
            </a:fld>
            <a:endParaRPr lang="en-CN"/>
          </a:p>
        </p:txBody>
      </p:sp>
      <p:sp>
        <p:nvSpPr>
          <p:cNvPr id="11" name="Rectangle 10">
            <a:extLst>
              <a:ext uri="{FF2B5EF4-FFF2-40B4-BE49-F238E27FC236}">
                <a16:creationId xmlns:a16="http://schemas.microsoft.com/office/drawing/2014/main" id="{F83B5475-FA84-C148-984D-EDB082B4B269}"/>
              </a:ext>
            </a:extLst>
          </p:cNvPr>
          <p:cNvSpPr/>
          <p:nvPr/>
        </p:nvSpPr>
        <p:spPr>
          <a:xfrm>
            <a:off x="252333" y="189258"/>
            <a:ext cx="5708614" cy="461665"/>
          </a:xfrm>
          <a:prstGeom prst="rect">
            <a:avLst/>
          </a:prstGeom>
        </p:spPr>
        <p:txBody>
          <a:bodyPr wrap="none">
            <a:spAutoFit/>
          </a:bodyPr>
          <a:lstStyle/>
          <a:p>
            <a:r>
              <a:rPr lang="en-US" dirty="0"/>
              <a:t>Get Started with a Normal AWS Account</a:t>
            </a:r>
            <a:endParaRPr lang="en-CN" dirty="0"/>
          </a:p>
        </p:txBody>
      </p:sp>
      <p:pic>
        <p:nvPicPr>
          <p:cNvPr id="4" name="图片 3">
            <a:extLst>
              <a:ext uri="{FF2B5EF4-FFF2-40B4-BE49-F238E27FC236}">
                <a16:creationId xmlns:a16="http://schemas.microsoft.com/office/drawing/2014/main" id="{E049C183-BE65-5268-4DB6-CA7F351627D5}"/>
              </a:ext>
            </a:extLst>
          </p:cNvPr>
          <p:cNvPicPr>
            <a:picLocks noChangeAspect="1"/>
          </p:cNvPicPr>
          <p:nvPr/>
        </p:nvPicPr>
        <p:blipFill>
          <a:blip r:embed="rId2"/>
          <a:stretch>
            <a:fillRect/>
          </a:stretch>
        </p:blipFill>
        <p:spPr>
          <a:xfrm>
            <a:off x="344276" y="1397698"/>
            <a:ext cx="8496796" cy="4441241"/>
          </a:xfrm>
          <a:prstGeom prst="rect">
            <a:avLst/>
          </a:prstGeom>
        </p:spPr>
      </p:pic>
    </p:spTree>
    <p:extLst>
      <p:ext uri="{BB962C8B-B14F-4D97-AF65-F5344CB8AC3E}">
        <p14:creationId xmlns:p14="http://schemas.microsoft.com/office/powerpoint/2010/main" val="3151878267"/>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 name="Outline"/>
          <p:cNvSpPr txBox="1">
            <a:spLocks noGrp="1"/>
          </p:cNvSpPr>
          <p:nvPr>
            <p:ph type="title"/>
          </p:nvPr>
        </p:nvSpPr>
        <p:spPr>
          <a:prstGeom prst="rect">
            <a:avLst/>
          </a:prstGeom>
        </p:spPr>
        <p:txBody>
          <a:bodyPr/>
          <a:lstStyle/>
          <a:p>
            <a:r>
              <a:t>Outline</a:t>
            </a:r>
          </a:p>
        </p:txBody>
      </p:sp>
      <p:sp>
        <p:nvSpPr>
          <p:cNvPr id="151" name="Create an AWS Account…"/>
          <p:cNvSpPr txBox="1">
            <a:spLocks noGrp="1"/>
          </p:cNvSpPr>
          <p:nvPr>
            <p:ph type="body" idx="1"/>
          </p:nvPr>
        </p:nvSpPr>
        <p:spPr>
          <a:prstGeom prst="rect">
            <a:avLst/>
          </a:prstGeom>
        </p:spPr>
        <p:txBody>
          <a:bodyPr/>
          <a:lstStyle/>
          <a:p>
            <a:r>
              <a:rPr dirty="0"/>
              <a:t>Create an AWS Account</a:t>
            </a:r>
          </a:p>
          <a:p>
            <a:pPr>
              <a:defRPr>
                <a:solidFill>
                  <a:srgbClr val="FF2600"/>
                </a:solidFill>
              </a:defRPr>
            </a:pPr>
            <a:r>
              <a:rPr dirty="0"/>
              <a:t>Launch an EC2 Instance</a:t>
            </a:r>
          </a:p>
          <a:p>
            <a:r>
              <a:rPr dirty="0"/>
              <a:t>Connect to EC2 Instance</a:t>
            </a:r>
          </a:p>
          <a:p>
            <a:r>
              <a:rPr lang="en-US" dirty="0"/>
              <a:t>Stop</a:t>
            </a:r>
            <a:r>
              <a:rPr dirty="0"/>
              <a:t> an Instance</a:t>
            </a:r>
          </a:p>
        </p:txBody>
      </p:sp>
      <p:sp>
        <p:nvSpPr>
          <p:cNvPr id="2" name="Slide Number Placeholder 1">
            <a:extLst>
              <a:ext uri="{FF2B5EF4-FFF2-40B4-BE49-F238E27FC236}">
                <a16:creationId xmlns:a16="http://schemas.microsoft.com/office/drawing/2014/main" id="{F665FA4E-F727-9F4A-A8F9-5670753691AD}"/>
              </a:ext>
            </a:extLst>
          </p:cNvPr>
          <p:cNvSpPr>
            <a:spLocks noGrp="1"/>
          </p:cNvSpPr>
          <p:nvPr>
            <p:ph type="sldNum" sz="quarter" idx="2"/>
          </p:nvPr>
        </p:nvSpPr>
        <p:spPr/>
        <p:txBody>
          <a:bodyPr>
            <a:normAutofit lnSpcReduction="10000"/>
          </a:bodyPr>
          <a:lstStyle/>
          <a:p>
            <a:fld id="{86CB4B4D-7CA3-9044-876B-883B54F8677D}" type="slidenum">
              <a:rPr lang="en-CN" smtClean="0"/>
              <a:t>23</a:t>
            </a:fld>
            <a:endParaRPr lang="en-CN"/>
          </a:p>
        </p:txBody>
      </p:sp>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矩形"/>
          <p:cNvSpPr/>
          <p:nvPr/>
        </p:nvSpPr>
        <p:spPr>
          <a:xfrm>
            <a:off x="1257768" y="4337221"/>
            <a:ext cx="496891" cy="247136"/>
          </a:xfrm>
          <a:prstGeom prst="rect">
            <a:avLst/>
          </a:prstGeom>
          <a:ln w="25400">
            <a:solidFill>
              <a:srgbClr val="FF2600"/>
            </a:solidFill>
            <a:bevel/>
          </a:ln>
          <a:effectLst>
            <a:outerShdw blurRad="101600" dist="25400" dir="5400000" rotWithShape="0">
              <a:srgbClr val="000000">
                <a:alpha val="75000"/>
              </a:srgbClr>
            </a:outerShdw>
          </a:effectLst>
        </p:spPr>
        <p:txBody>
          <a:bodyPr lIns="45719" rIns="45719"/>
          <a:lstStyle/>
          <a:p>
            <a:endParaRPr/>
          </a:p>
        </p:txBody>
      </p:sp>
      <p:sp>
        <p:nvSpPr>
          <p:cNvPr id="6" name="Rectangle 5">
            <a:extLst>
              <a:ext uri="{FF2B5EF4-FFF2-40B4-BE49-F238E27FC236}">
                <a16:creationId xmlns:a16="http://schemas.microsoft.com/office/drawing/2014/main" id="{77354366-7257-C84C-BFA3-1500B5CFFF07}"/>
              </a:ext>
            </a:extLst>
          </p:cNvPr>
          <p:cNvSpPr/>
          <p:nvPr/>
        </p:nvSpPr>
        <p:spPr>
          <a:xfrm>
            <a:off x="252333" y="189258"/>
            <a:ext cx="3163045" cy="461665"/>
          </a:xfrm>
          <a:prstGeom prst="rect">
            <a:avLst/>
          </a:prstGeom>
        </p:spPr>
        <p:txBody>
          <a:bodyPr wrap="none">
            <a:spAutoFit/>
          </a:bodyPr>
          <a:lstStyle/>
          <a:p>
            <a:r>
              <a:rPr lang="en-US" dirty="0"/>
              <a:t>Surf the EC2 Console</a:t>
            </a:r>
            <a:endParaRPr lang="en-CN" dirty="0"/>
          </a:p>
        </p:txBody>
      </p:sp>
      <p:sp>
        <p:nvSpPr>
          <p:cNvPr id="2" name="Slide Number Placeholder 1">
            <a:extLst>
              <a:ext uri="{FF2B5EF4-FFF2-40B4-BE49-F238E27FC236}">
                <a16:creationId xmlns:a16="http://schemas.microsoft.com/office/drawing/2014/main" id="{72FD3F1E-BB19-8944-B304-A6357F23426C}"/>
              </a:ext>
            </a:extLst>
          </p:cNvPr>
          <p:cNvSpPr>
            <a:spLocks noGrp="1"/>
          </p:cNvSpPr>
          <p:nvPr>
            <p:ph type="sldNum" sz="quarter" idx="2"/>
          </p:nvPr>
        </p:nvSpPr>
        <p:spPr/>
        <p:txBody>
          <a:bodyPr/>
          <a:lstStyle/>
          <a:p>
            <a:fld id="{86CB4B4D-7CA3-9044-876B-883B54F8677D}" type="slidenum">
              <a:rPr lang="en-CN" smtClean="0"/>
              <a:t>24</a:t>
            </a:fld>
            <a:endParaRPr lang="en-CN"/>
          </a:p>
        </p:txBody>
      </p:sp>
      <p:pic>
        <p:nvPicPr>
          <p:cNvPr id="3" name="图片 2">
            <a:extLst>
              <a:ext uri="{FF2B5EF4-FFF2-40B4-BE49-F238E27FC236}">
                <a16:creationId xmlns:a16="http://schemas.microsoft.com/office/drawing/2014/main" id="{FE5531B8-47EF-C3CC-13AE-3A9C9535FCF4}"/>
              </a:ext>
            </a:extLst>
          </p:cNvPr>
          <p:cNvPicPr>
            <a:picLocks noChangeAspect="1"/>
          </p:cNvPicPr>
          <p:nvPr/>
        </p:nvPicPr>
        <p:blipFill>
          <a:blip r:embed="rId2"/>
          <a:stretch>
            <a:fillRect/>
          </a:stretch>
        </p:blipFill>
        <p:spPr>
          <a:xfrm>
            <a:off x="352674" y="1544509"/>
            <a:ext cx="8484644" cy="4236462"/>
          </a:xfrm>
          <a:prstGeom prst="rect">
            <a:avLst/>
          </a:prstGeom>
        </p:spPr>
      </p:pic>
      <p:sp>
        <p:nvSpPr>
          <p:cNvPr id="156" name="Click here to…"/>
          <p:cNvSpPr txBox="1"/>
          <p:nvPr/>
        </p:nvSpPr>
        <p:spPr>
          <a:xfrm>
            <a:off x="2103062" y="2887381"/>
            <a:ext cx="3324173" cy="646331"/>
          </a:xfrm>
          <a:prstGeom prst="rect">
            <a:avLst/>
          </a:prstGeom>
          <a:ln w="12700">
            <a:miter lim="400000"/>
          </a:ln>
          <a:effectLst>
            <a:outerShdw blurRad="38100" dist="20000" dir="5400000" rotWithShape="0">
              <a:srgbClr val="000000">
                <a:alpha val="38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rIns="45719">
            <a:spAutoFit/>
          </a:bodyPr>
          <a:lstStyle/>
          <a:p>
            <a:pPr>
              <a:defRPr sz="1800">
                <a:solidFill>
                  <a:srgbClr val="FF2600"/>
                </a:solidFill>
              </a:defRPr>
            </a:pPr>
            <a:r>
              <a:rPr dirty="0"/>
              <a:t>Click here to enter</a:t>
            </a:r>
            <a:endParaRPr lang="en-US" dirty="0"/>
          </a:p>
          <a:p>
            <a:pPr>
              <a:defRPr sz="1800">
                <a:solidFill>
                  <a:srgbClr val="FF2600"/>
                </a:solidFill>
              </a:defRPr>
            </a:pPr>
            <a:r>
              <a:rPr dirty="0"/>
              <a:t>EC2</a:t>
            </a:r>
            <a:r>
              <a:rPr lang="en-US" dirty="0"/>
              <a:t> </a:t>
            </a:r>
            <a:r>
              <a:rPr dirty="0"/>
              <a:t>management</a:t>
            </a:r>
            <a:r>
              <a:rPr lang="en-US" dirty="0"/>
              <a:t> </a:t>
            </a:r>
            <a:r>
              <a:rPr dirty="0"/>
              <a:t>console</a:t>
            </a:r>
          </a:p>
        </p:txBody>
      </p:sp>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 name="Click here to…"/>
          <p:cNvSpPr txBox="1"/>
          <p:nvPr/>
        </p:nvSpPr>
        <p:spPr>
          <a:xfrm>
            <a:off x="3955241" y="863803"/>
            <a:ext cx="3388105" cy="369332"/>
          </a:xfrm>
          <a:prstGeom prst="rect">
            <a:avLst/>
          </a:prstGeom>
          <a:ln w="12700">
            <a:miter lim="400000"/>
          </a:ln>
          <a:effectLst>
            <a:outerShdw blurRad="38100" dist="20000" dir="5400000" rotWithShape="0">
              <a:srgbClr val="000000">
                <a:alpha val="38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a:defRPr sz="1800">
                <a:solidFill>
                  <a:srgbClr val="FF2600"/>
                </a:solidFill>
              </a:defRPr>
            </a:pPr>
            <a:r>
              <a:rPr lang="en-US" dirty="0"/>
              <a:t>You will see the Instances panel</a:t>
            </a:r>
            <a:endParaRPr dirty="0"/>
          </a:p>
        </p:txBody>
      </p:sp>
      <p:sp>
        <p:nvSpPr>
          <p:cNvPr id="9" name="Rectangle 8">
            <a:extLst>
              <a:ext uri="{FF2B5EF4-FFF2-40B4-BE49-F238E27FC236}">
                <a16:creationId xmlns:a16="http://schemas.microsoft.com/office/drawing/2014/main" id="{D971C0ED-096A-8646-B0EA-20CBF1FAD18C}"/>
              </a:ext>
            </a:extLst>
          </p:cNvPr>
          <p:cNvSpPr/>
          <p:nvPr/>
        </p:nvSpPr>
        <p:spPr>
          <a:xfrm>
            <a:off x="252333" y="189258"/>
            <a:ext cx="3163045" cy="461665"/>
          </a:xfrm>
          <a:prstGeom prst="rect">
            <a:avLst/>
          </a:prstGeom>
        </p:spPr>
        <p:txBody>
          <a:bodyPr wrap="none">
            <a:spAutoFit/>
          </a:bodyPr>
          <a:lstStyle/>
          <a:p>
            <a:r>
              <a:rPr lang="en-US" dirty="0"/>
              <a:t>Surf the EC2 Console</a:t>
            </a:r>
            <a:endParaRPr lang="en-CN" dirty="0"/>
          </a:p>
        </p:txBody>
      </p:sp>
      <p:sp>
        <p:nvSpPr>
          <p:cNvPr id="2" name="Slide Number Placeholder 1">
            <a:extLst>
              <a:ext uri="{FF2B5EF4-FFF2-40B4-BE49-F238E27FC236}">
                <a16:creationId xmlns:a16="http://schemas.microsoft.com/office/drawing/2014/main" id="{0C72C198-59E9-AC44-8031-B66405192E9D}"/>
              </a:ext>
            </a:extLst>
          </p:cNvPr>
          <p:cNvSpPr>
            <a:spLocks noGrp="1"/>
          </p:cNvSpPr>
          <p:nvPr>
            <p:ph type="sldNum" sz="quarter" idx="2"/>
          </p:nvPr>
        </p:nvSpPr>
        <p:spPr/>
        <p:txBody>
          <a:bodyPr/>
          <a:lstStyle/>
          <a:p>
            <a:fld id="{86CB4B4D-7CA3-9044-876B-883B54F8677D}" type="slidenum">
              <a:rPr lang="en-CN" smtClean="0"/>
              <a:t>25</a:t>
            </a:fld>
            <a:endParaRPr lang="en-CN"/>
          </a:p>
        </p:txBody>
      </p:sp>
      <p:pic>
        <p:nvPicPr>
          <p:cNvPr id="4" name="图片 3">
            <a:extLst>
              <a:ext uri="{FF2B5EF4-FFF2-40B4-BE49-F238E27FC236}">
                <a16:creationId xmlns:a16="http://schemas.microsoft.com/office/drawing/2014/main" id="{DCEF760A-5221-33C3-9DB9-3ACB70FB4128}"/>
              </a:ext>
            </a:extLst>
          </p:cNvPr>
          <p:cNvPicPr>
            <a:picLocks noChangeAspect="1"/>
          </p:cNvPicPr>
          <p:nvPr/>
        </p:nvPicPr>
        <p:blipFill>
          <a:blip r:embed="rId2"/>
          <a:stretch>
            <a:fillRect/>
          </a:stretch>
        </p:blipFill>
        <p:spPr>
          <a:xfrm>
            <a:off x="271844" y="1713815"/>
            <a:ext cx="8600312" cy="4255945"/>
          </a:xfrm>
          <a:prstGeom prst="rect">
            <a:avLst/>
          </a:prstGeom>
        </p:spPr>
      </p:pic>
    </p:spTree>
    <p:extLst>
      <p:ext uri="{BB962C8B-B14F-4D97-AF65-F5344CB8AC3E}">
        <p14:creationId xmlns:p14="http://schemas.microsoft.com/office/powerpoint/2010/main" val="1782081302"/>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 name="Choose region."/>
          <p:cNvSpPr txBox="1"/>
          <p:nvPr/>
        </p:nvSpPr>
        <p:spPr>
          <a:xfrm>
            <a:off x="4417642" y="191529"/>
            <a:ext cx="4502514" cy="646331"/>
          </a:xfrm>
          <a:prstGeom prst="rect">
            <a:avLst/>
          </a:prstGeom>
          <a:ln w="12700">
            <a:miter lim="400000"/>
          </a:ln>
          <a:effectLst>
            <a:outerShdw blurRad="38100" dist="20000" dir="5400000" rotWithShape="0">
              <a:srgbClr val="000000">
                <a:alpha val="38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rIns="45719">
            <a:spAutoFit/>
          </a:bodyPr>
          <a:lstStyle>
            <a:lvl1pPr>
              <a:defRPr sz="1800">
                <a:solidFill>
                  <a:srgbClr val="FF2600"/>
                </a:solidFill>
              </a:defRPr>
            </a:lvl1pPr>
          </a:lstStyle>
          <a:p>
            <a:r>
              <a:rPr lang="en-US" dirty="0"/>
              <a:t>AWS provides EC2 instance located from different regions across the world</a:t>
            </a:r>
            <a:endParaRPr dirty="0"/>
          </a:p>
        </p:txBody>
      </p:sp>
      <p:sp>
        <p:nvSpPr>
          <p:cNvPr id="10" name="Choose region.">
            <a:extLst>
              <a:ext uri="{FF2B5EF4-FFF2-40B4-BE49-F238E27FC236}">
                <a16:creationId xmlns:a16="http://schemas.microsoft.com/office/drawing/2014/main" id="{56F8379F-25AC-E64F-9761-CEBFCD332F06}"/>
              </a:ext>
            </a:extLst>
          </p:cNvPr>
          <p:cNvSpPr txBox="1"/>
          <p:nvPr/>
        </p:nvSpPr>
        <p:spPr>
          <a:xfrm>
            <a:off x="1285731" y="6070426"/>
            <a:ext cx="6768023" cy="646331"/>
          </a:xfrm>
          <a:prstGeom prst="rect">
            <a:avLst/>
          </a:prstGeom>
          <a:ln w="12700">
            <a:miter lim="400000"/>
          </a:ln>
          <a:effectLst>
            <a:outerShdw blurRad="38100" dist="20000" dir="5400000" rotWithShape="0">
              <a:srgbClr val="000000">
                <a:alpha val="38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rIns="45719">
            <a:spAutoFit/>
          </a:bodyPr>
          <a:lstStyle>
            <a:lvl1pPr>
              <a:defRPr sz="1800">
                <a:solidFill>
                  <a:srgbClr val="FF2600"/>
                </a:solidFill>
              </a:defRPr>
            </a:lvl1pPr>
          </a:lstStyle>
          <a:p>
            <a:r>
              <a:rPr lang="en-US" dirty="0"/>
              <a:t>You can switch to a region that best suits you</a:t>
            </a:r>
          </a:p>
          <a:p>
            <a:r>
              <a:rPr lang="en-US" dirty="0"/>
              <a:t>(e.g., using us-east-1 if you are using a student account)</a:t>
            </a:r>
            <a:endParaRPr dirty="0"/>
          </a:p>
        </p:txBody>
      </p:sp>
      <p:sp>
        <p:nvSpPr>
          <p:cNvPr id="11" name="Rectangle 10">
            <a:extLst>
              <a:ext uri="{FF2B5EF4-FFF2-40B4-BE49-F238E27FC236}">
                <a16:creationId xmlns:a16="http://schemas.microsoft.com/office/drawing/2014/main" id="{E757F6B1-4DC5-2449-9562-02E5B42404BF}"/>
              </a:ext>
            </a:extLst>
          </p:cNvPr>
          <p:cNvSpPr/>
          <p:nvPr/>
        </p:nvSpPr>
        <p:spPr>
          <a:xfrm>
            <a:off x="106847" y="209983"/>
            <a:ext cx="4310795" cy="461665"/>
          </a:xfrm>
          <a:prstGeom prst="rect">
            <a:avLst/>
          </a:prstGeom>
        </p:spPr>
        <p:txBody>
          <a:bodyPr wrap="none">
            <a:spAutoFit/>
          </a:bodyPr>
          <a:lstStyle/>
          <a:p>
            <a:r>
              <a:rPr lang="en-US" dirty="0"/>
              <a:t>Switch to another EC2 Region</a:t>
            </a:r>
            <a:endParaRPr lang="en-CN" dirty="0"/>
          </a:p>
        </p:txBody>
      </p:sp>
      <p:sp>
        <p:nvSpPr>
          <p:cNvPr id="2" name="Slide Number Placeholder 1">
            <a:extLst>
              <a:ext uri="{FF2B5EF4-FFF2-40B4-BE49-F238E27FC236}">
                <a16:creationId xmlns:a16="http://schemas.microsoft.com/office/drawing/2014/main" id="{E4693855-A879-2441-B8EA-70BD9786BA8D}"/>
              </a:ext>
            </a:extLst>
          </p:cNvPr>
          <p:cNvSpPr>
            <a:spLocks noGrp="1"/>
          </p:cNvSpPr>
          <p:nvPr>
            <p:ph type="sldNum" sz="quarter" idx="2"/>
          </p:nvPr>
        </p:nvSpPr>
        <p:spPr/>
        <p:txBody>
          <a:bodyPr/>
          <a:lstStyle/>
          <a:p>
            <a:fld id="{86CB4B4D-7CA3-9044-876B-883B54F8677D}" type="slidenum">
              <a:rPr lang="en-CN" smtClean="0"/>
              <a:t>26</a:t>
            </a:fld>
            <a:endParaRPr lang="en-CN"/>
          </a:p>
        </p:txBody>
      </p:sp>
      <p:pic>
        <p:nvPicPr>
          <p:cNvPr id="3" name="图片 2">
            <a:extLst>
              <a:ext uri="{FF2B5EF4-FFF2-40B4-BE49-F238E27FC236}">
                <a16:creationId xmlns:a16="http://schemas.microsoft.com/office/drawing/2014/main" id="{941ED090-E3D1-08CA-A7FA-7FD0FA160817}"/>
              </a:ext>
            </a:extLst>
          </p:cNvPr>
          <p:cNvPicPr>
            <a:picLocks noChangeAspect="1"/>
          </p:cNvPicPr>
          <p:nvPr/>
        </p:nvPicPr>
        <p:blipFill>
          <a:blip r:embed="rId2"/>
          <a:stretch>
            <a:fillRect/>
          </a:stretch>
        </p:blipFill>
        <p:spPr>
          <a:xfrm>
            <a:off x="416970" y="1342367"/>
            <a:ext cx="8392646" cy="4173266"/>
          </a:xfrm>
          <a:prstGeom prst="rect">
            <a:avLst/>
          </a:prstGeom>
        </p:spPr>
      </p:pic>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 name="AWS-Global-vs-Regional-vs-AZs.png" descr="AWS-Global-vs-Regional-vs-AZs.png"/>
          <p:cNvPicPr>
            <a:picLocks noChangeAspect="1"/>
          </p:cNvPicPr>
          <p:nvPr/>
        </p:nvPicPr>
        <p:blipFill>
          <a:blip r:embed="rId2"/>
          <a:srcRect t="7476"/>
          <a:stretch>
            <a:fillRect/>
          </a:stretch>
        </p:blipFill>
        <p:spPr>
          <a:xfrm>
            <a:off x="965200" y="1555858"/>
            <a:ext cx="7213499" cy="4818360"/>
          </a:xfrm>
          <a:prstGeom prst="rect">
            <a:avLst/>
          </a:prstGeom>
          <a:ln w="12700">
            <a:miter lim="400000"/>
          </a:ln>
        </p:spPr>
      </p:pic>
      <p:sp>
        <p:nvSpPr>
          <p:cNvPr id="226" name="Pro Tip: Try to launch all your instances in the same availability zone, or inter-zone communication will cost you $$$$."/>
          <p:cNvSpPr txBox="1"/>
          <p:nvPr/>
        </p:nvSpPr>
        <p:spPr>
          <a:xfrm>
            <a:off x="265258" y="530421"/>
            <a:ext cx="8613483" cy="79266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r>
              <a:rPr dirty="0"/>
              <a:t>Pro Tip: Try to launch all your instances in </a:t>
            </a:r>
            <a:r>
              <a:rPr dirty="0">
                <a:solidFill>
                  <a:srgbClr val="FF2600"/>
                </a:solidFill>
              </a:rPr>
              <a:t>the same availability</a:t>
            </a:r>
            <a:r>
              <a:rPr dirty="0"/>
              <a:t> </a:t>
            </a:r>
            <a:r>
              <a:rPr dirty="0">
                <a:solidFill>
                  <a:srgbClr val="FF2600"/>
                </a:solidFill>
              </a:rPr>
              <a:t>zone</a:t>
            </a:r>
            <a:r>
              <a:rPr dirty="0"/>
              <a:t>, or inter-zone communication will cost you $$$$.</a:t>
            </a:r>
          </a:p>
        </p:txBody>
      </p:sp>
      <p:sp>
        <p:nvSpPr>
          <p:cNvPr id="2" name="Slide Number Placeholder 1">
            <a:extLst>
              <a:ext uri="{FF2B5EF4-FFF2-40B4-BE49-F238E27FC236}">
                <a16:creationId xmlns:a16="http://schemas.microsoft.com/office/drawing/2014/main" id="{26BCFA1B-E25C-5C4F-A2F4-B439AB8D908C}"/>
              </a:ext>
            </a:extLst>
          </p:cNvPr>
          <p:cNvSpPr>
            <a:spLocks noGrp="1"/>
          </p:cNvSpPr>
          <p:nvPr>
            <p:ph type="sldNum" sz="quarter" idx="2"/>
          </p:nvPr>
        </p:nvSpPr>
        <p:spPr/>
        <p:txBody>
          <a:bodyPr/>
          <a:lstStyle/>
          <a:p>
            <a:fld id="{86CB4B4D-7CA3-9044-876B-883B54F8677D}" type="slidenum">
              <a:rPr lang="en-CN" smtClean="0"/>
              <a:t>27</a:t>
            </a:fld>
            <a:endParaRPr lang="en-CN"/>
          </a:p>
        </p:txBody>
      </p:sp>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矩形"/>
          <p:cNvSpPr/>
          <p:nvPr/>
        </p:nvSpPr>
        <p:spPr>
          <a:xfrm>
            <a:off x="7549978" y="1105464"/>
            <a:ext cx="1002770" cy="354220"/>
          </a:xfrm>
          <a:prstGeom prst="rect">
            <a:avLst/>
          </a:prstGeom>
          <a:ln w="25400">
            <a:solidFill>
              <a:srgbClr val="FF2600"/>
            </a:solidFill>
            <a:bevel/>
          </a:ln>
          <a:effectLst>
            <a:outerShdw blurRad="101600" dist="25400" dir="5400000" rotWithShape="0">
              <a:srgbClr val="000000">
                <a:alpha val="75000"/>
              </a:srgbClr>
            </a:outerShdw>
          </a:effectLst>
        </p:spPr>
        <p:txBody>
          <a:bodyPr lIns="45719" rIns="45719"/>
          <a:lstStyle/>
          <a:p>
            <a:endParaRPr/>
          </a:p>
        </p:txBody>
      </p:sp>
      <p:sp>
        <p:nvSpPr>
          <p:cNvPr id="161" name="线条"/>
          <p:cNvSpPr/>
          <p:nvPr/>
        </p:nvSpPr>
        <p:spPr>
          <a:xfrm flipV="1">
            <a:off x="5941725" y="1754659"/>
            <a:ext cx="1608253" cy="2058399"/>
          </a:xfrm>
          <a:prstGeom prst="line">
            <a:avLst/>
          </a:prstGeom>
          <a:ln w="25400">
            <a:solidFill>
              <a:srgbClr val="FF2600"/>
            </a:solidFill>
            <a:bevel/>
            <a:tailEnd type="triangle"/>
          </a:ln>
          <a:effectLst>
            <a:outerShdw blurRad="38100" dist="20000" dir="5400000" rotWithShape="0">
              <a:srgbClr val="000000">
                <a:alpha val="38000"/>
              </a:srgbClr>
            </a:outerShdw>
          </a:effectLst>
        </p:spPr>
        <p:txBody>
          <a:bodyPr lIns="45719" rIns="45719"/>
          <a:lstStyle/>
          <a:p>
            <a:pPr defTabSz="457200">
              <a:defRPr sz="1200">
                <a:latin typeface="+mj-lt"/>
                <a:ea typeface="+mj-ea"/>
                <a:cs typeface="+mj-cs"/>
                <a:sym typeface="Helvetica"/>
              </a:defRPr>
            </a:pPr>
            <a:endParaRPr/>
          </a:p>
        </p:txBody>
      </p:sp>
      <p:sp>
        <p:nvSpPr>
          <p:cNvPr id="10" name="Choose region.">
            <a:extLst>
              <a:ext uri="{FF2B5EF4-FFF2-40B4-BE49-F238E27FC236}">
                <a16:creationId xmlns:a16="http://schemas.microsoft.com/office/drawing/2014/main" id="{56F8379F-25AC-E64F-9761-CEBFCD332F06}"/>
              </a:ext>
            </a:extLst>
          </p:cNvPr>
          <p:cNvSpPr txBox="1"/>
          <p:nvPr/>
        </p:nvSpPr>
        <p:spPr>
          <a:xfrm>
            <a:off x="5260358" y="3813058"/>
            <a:ext cx="1362734" cy="369332"/>
          </a:xfrm>
          <a:prstGeom prst="rect">
            <a:avLst/>
          </a:prstGeom>
          <a:ln w="12700">
            <a:miter lim="400000"/>
          </a:ln>
          <a:effectLst>
            <a:outerShdw blurRad="38100" dist="20000" dir="5400000" rotWithShape="0">
              <a:srgbClr val="000000">
                <a:alpha val="38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rIns="45719">
            <a:spAutoFit/>
          </a:bodyPr>
          <a:lstStyle>
            <a:lvl1pPr>
              <a:defRPr sz="1800">
                <a:solidFill>
                  <a:srgbClr val="FF2600"/>
                </a:solidFill>
              </a:defRPr>
            </a:lvl1pPr>
          </a:lstStyle>
          <a:p>
            <a:r>
              <a:rPr lang="en-US" dirty="0"/>
              <a:t>On success</a:t>
            </a:r>
            <a:endParaRPr dirty="0"/>
          </a:p>
        </p:txBody>
      </p:sp>
      <p:sp>
        <p:nvSpPr>
          <p:cNvPr id="7" name="Rectangle 6">
            <a:extLst>
              <a:ext uri="{FF2B5EF4-FFF2-40B4-BE49-F238E27FC236}">
                <a16:creationId xmlns:a16="http://schemas.microsoft.com/office/drawing/2014/main" id="{8AADFE6B-D15D-4740-BA6D-1E6FC56DCE7E}"/>
              </a:ext>
            </a:extLst>
          </p:cNvPr>
          <p:cNvSpPr/>
          <p:nvPr/>
        </p:nvSpPr>
        <p:spPr>
          <a:xfrm>
            <a:off x="106847" y="209983"/>
            <a:ext cx="4310795" cy="461665"/>
          </a:xfrm>
          <a:prstGeom prst="rect">
            <a:avLst/>
          </a:prstGeom>
        </p:spPr>
        <p:txBody>
          <a:bodyPr wrap="none">
            <a:spAutoFit/>
          </a:bodyPr>
          <a:lstStyle/>
          <a:p>
            <a:r>
              <a:rPr lang="en-US" dirty="0"/>
              <a:t>Switch to another EC2 Region</a:t>
            </a:r>
            <a:endParaRPr lang="en-CN" dirty="0"/>
          </a:p>
        </p:txBody>
      </p:sp>
      <p:sp>
        <p:nvSpPr>
          <p:cNvPr id="2" name="Slide Number Placeholder 1">
            <a:extLst>
              <a:ext uri="{FF2B5EF4-FFF2-40B4-BE49-F238E27FC236}">
                <a16:creationId xmlns:a16="http://schemas.microsoft.com/office/drawing/2014/main" id="{541624E2-57EB-6E4A-AE89-1B00DCB95E86}"/>
              </a:ext>
            </a:extLst>
          </p:cNvPr>
          <p:cNvSpPr>
            <a:spLocks noGrp="1"/>
          </p:cNvSpPr>
          <p:nvPr>
            <p:ph type="sldNum" sz="quarter" idx="2"/>
          </p:nvPr>
        </p:nvSpPr>
        <p:spPr/>
        <p:txBody>
          <a:bodyPr/>
          <a:lstStyle/>
          <a:p>
            <a:fld id="{86CB4B4D-7CA3-9044-876B-883B54F8677D}" type="slidenum">
              <a:rPr lang="en-CN" smtClean="0"/>
              <a:t>28</a:t>
            </a:fld>
            <a:endParaRPr lang="en-CN"/>
          </a:p>
        </p:txBody>
      </p:sp>
      <p:pic>
        <p:nvPicPr>
          <p:cNvPr id="4" name="图片 3">
            <a:extLst>
              <a:ext uri="{FF2B5EF4-FFF2-40B4-BE49-F238E27FC236}">
                <a16:creationId xmlns:a16="http://schemas.microsoft.com/office/drawing/2014/main" id="{37CF519E-2857-7F2D-FF9E-69DC7E644B41}"/>
              </a:ext>
            </a:extLst>
          </p:cNvPr>
          <p:cNvPicPr>
            <a:picLocks noChangeAspect="1"/>
          </p:cNvPicPr>
          <p:nvPr/>
        </p:nvPicPr>
        <p:blipFill>
          <a:blip r:embed="rId2"/>
          <a:stretch>
            <a:fillRect/>
          </a:stretch>
        </p:blipFill>
        <p:spPr>
          <a:xfrm>
            <a:off x="106847" y="1105463"/>
            <a:ext cx="8703450" cy="4351725"/>
          </a:xfrm>
          <a:prstGeom prst="rect">
            <a:avLst/>
          </a:prstGeom>
        </p:spPr>
      </p:pic>
    </p:spTree>
    <p:extLst>
      <p:ext uri="{BB962C8B-B14F-4D97-AF65-F5344CB8AC3E}">
        <p14:creationId xmlns:p14="http://schemas.microsoft.com/office/powerpoint/2010/main" val="228519494"/>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65EEF6-F0ED-A44A-B860-831AA09506B9}"/>
              </a:ext>
            </a:extLst>
          </p:cNvPr>
          <p:cNvSpPr>
            <a:spLocks noGrp="1"/>
          </p:cNvSpPr>
          <p:nvPr>
            <p:ph type="title"/>
          </p:nvPr>
        </p:nvSpPr>
        <p:spPr/>
        <p:txBody>
          <a:bodyPr/>
          <a:lstStyle/>
          <a:p>
            <a:r>
              <a:rPr kumimoji="1" lang="en-US" altLang="zh-CN" dirty="0"/>
              <a:t>SSH Authentication Process</a:t>
            </a:r>
            <a:endParaRPr kumimoji="1" lang="zh-CN" altLang="en-US" dirty="0"/>
          </a:p>
        </p:txBody>
      </p:sp>
      <p:grpSp>
        <p:nvGrpSpPr>
          <p:cNvPr id="13" name="组合 12">
            <a:extLst>
              <a:ext uri="{FF2B5EF4-FFF2-40B4-BE49-F238E27FC236}">
                <a16:creationId xmlns:a16="http://schemas.microsoft.com/office/drawing/2014/main" id="{8BB578D7-BD48-1F43-B500-D4FD3DE0A05E}"/>
              </a:ext>
            </a:extLst>
          </p:cNvPr>
          <p:cNvGrpSpPr/>
          <p:nvPr/>
        </p:nvGrpSpPr>
        <p:grpSpPr>
          <a:xfrm>
            <a:off x="2060716" y="2267946"/>
            <a:ext cx="835573" cy="746978"/>
            <a:chOff x="966953" y="3429000"/>
            <a:chExt cx="1250731" cy="1068287"/>
          </a:xfrm>
        </p:grpSpPr>
        <p:pic>
          <p:nvPicPr>
            <p:cNvPr id="11" name="图形 10" descr="钥匙 纯色填充">
              <a:extLst>
                <a:ext uri="{FF2B5EF4-FFF2-40B4-BE49-F238E27FC236}">
                  <a16:creationId xmlns:a16="http://schemas.microsoft.com/office/drawing/2014/main" id="{BCCB3F7E-AAB6-144D-A47F-0D10295F9BC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29862" y="3429000"/>
              <a:ext cx="914400" cy="914400"/>
            </a:xfrm>
            <a:prstGeom prst="rect">
              <a:avLst/>
            </a:prstGeom>
          </p:spPr>
        </p:pic>
        <p:sp>
          <p:nvSpPr>
            <p:cNvPr id="12" name="文本框 11">
              <a:extLst>
                <a:ext uri="{FF2B5EF4-FFF2-40B4-BE49-F238E27FC236}">
                  <a16:creationId xmlns:a16="http://schemas.microsoft.com/office/drawing/2014/main" id="{BF3AB28B-7233-5D40-BDF4-155C706A1476}"/>
                </a:ext>
              </a:extLst>
            </p:cNvPr>
            <p:cNvSpPr txBox="1"/>
            <p:nvPr/>
          </p:nvSpPr>
          <p:spPr>
            <a:xfrm>
              <a:off x="966953" y="4189512"/>
              <a:ext cx="1250731"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altLang="zh-CN" sz="1400" b="0" i="0" u="none" strike="noStrike" cap="none" spc="0" normalizeH="0" baseline="0" dirty="0">
                  <a:ln>
                    <a:noFill/>
                  </a:ln>
                  <a:solidFill>
                    <a:srgbClr val="000000"/>
                  </a:solidFill>
                  <a:effectLst/>
                  <a:uFillTx/>
                  <a:latin typeface="Arial"/>
                  <a:ea typeface="Arial"/>
                  <a:cs typeface="Arial"/>
                  <a:sym typeface="Arial"/>
                </a:rPr>
                <a:t>Private Key</a:t>
              </a:r>
              <a:endParaRPr kumimoji="0" lang="zh-CN" altLang="en-US" sz="1400" b="0" i="0" u="none" strike="noStrike" cap="none" spc="0" normalizeH="0" baseline="0" dirty="0">
                <a:ln>
                  <a:noFill/>
                </a:ln>
                <a:solidFill>
                  <a:srgbClr val="000000"/>
                </a:solidFill>
                <a:effectLst/>
                <a:uFillTx/>
                <a:latin typeface="Arial"/>
                <a:ea typeface="Arial"/>
                <a:cs typeface="Arial"/>
                <a:sym typeface="Arial"/>
              </a:endParaRPr>
            </a:p>
          </p:txBody>
        </p:sp>
      </p:grpSp>
      <p:grpSp>
        <p:nvGrpSpPr>
          <p:cNvPr id="15" name="组合 14">
            <a:extLst>
              <a:ext uri="{FF2B5EF4-FFF2-40B4-BE49-F238E27FC236}">
                <a16:creationId xmlns:a16="http://schemas.microsoft.com/office/drawing/2014/main" id="{FB61442E-B26E-CE48-A6CD-9056BEFBE790}"/>
              </a:ext>
            </a:extLst>
          </p:cNvPr>
          <p:cNvGrpSpPr/>
          <p:nvPr/>
        </p:nvGrpSpPr>
        <p:grpSpPr>
          <a:xfrm>
            <a:off x="1220577" y="2100524"/>
            <a:ext cx="914400" cy="1222290"/>
            <a:chOff x="1329411" y="2522483"/>
            <a:chExt cx="914400" cy="1222290"/>
          </a:xfrm>
        </p:grpSpPr>
        <p:pic>
          <p:nvPicPr>
            <p:cNvPr id="7" name="图形 6" descr="男人 纯色填充">
              <a:extLst>
                <a:ext uri="{FF2B5EF4-FFF2-40B4-BE49-F238E27FC236}">
                  <a16:creationId xmlns:a16="http://schemas.microsoft.com/office/drawing/2014/main" id="{D606B735-59A5-EB45-B20E-476FBCC6239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329411" y="2522483"/>
              <a:ext cx="914400" cy="914400"/>
            </a:xfrm>
            <a:prstGeom prst="rect">
              <a:avLst/>
            </a:prstGeom>
          </p:spPr>
        </p:pic>
        <p:sp>
          <p:nvSpPr>
            <p:cNvPr id="14" name="文本框 13">
              <a:extLst>
                <a:ext uri="{FF2B5EF4-FFF2-40B4-BE49-F238E27FC236}">
                  <a16:creationId xmlns:a16="http://schemas.microsoft.com/office/drawing/2014/main" id="{C10C92F5-54B6-2B43-831B-D33FAB623A1E}"/>
                </a:ext>
              </a:extLst>
            </p:cNvPr>
            <p:cNvSpPr txBox="1"/>
            <p:nvPr/>
          </p:nvSpPr>
          <p:spPr>
            <a:xfrm>
              <a:off x="1368824" y="3436998"/>
              <a:ext cx="835573"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altLang="zh-CN" sz="1400" b="0" i="0" u="none" strike="noStrike" cap="none" spc="0" normalizeH="0" baseline="0" dirty="0">
                  <a:ln>
                    <a:noFill/>
                  </a:ln>
                  <a:solidFill>
                    <a:srgbClr val="000000"/>
                  </a:solidFill>
                  <a:effectLst/>
                  <a:uFillTx/>
                  <a:latin typeface="Arial"/>
                  <a:ea typeface="Arial"/>
                  <a:cs typeface="Arial"/>
                  <a:sym typeface="Arial"/>
                </a:rPr>
                <a:t>User</a:t>
              </a:r>
              <a:endParaRPr kumimoji="0" lang="zh-CN" altLang="en-US" sz="1400" b="0" i="0" u="none" strike="noStrike" cap="none" spc="0" normalizeH="0" baseline="0" dirty="0">
                <a:ln>
                  <a:noFill/>
                </a:ln>
                <a:solidFill>
                  <a:srgbClr val="000000"/>
                </a:solidFill>
                <a:effectLst/>
                <a:uFillTx/>
                <a:latin typeface="Arial"/>
                <a:ea typeface="Arial"/>
                <a:cs typeface="Arial"/>
                <a:sym typeface="Arial"/>
              </a:endParaRPr>
            </a:p>
          </p:txBody>
        </p:sp>
      </p:grpSp>
      <p:grpSp>
        <p:nvGrpSpPr>
          <p:cNvPr id="19" name="组合 18">
            <a:extLst>
              <a:ext uri="{FF2B5EF4-FFF2-40B4-BE49-F238E27FC236}">
                <a16:creationId xmlns:a16="http://schemas.microsoft.com/office/drawing/2014/main" id="{53634E59-EC55-8140-B477-E10A67F9CDCE}"/>
              </a:ext>
            </a:extLst>
          </p:cNvPr>
          <p:cNvGrpSpPr/>
          <p:nvPr/>
        </p:nvGrpSpPr>
        <p:grpSpPr>
          <a:xfrm>
            <a:off x="5945784" y="2250049"/>
            <a:ext cx="835573" cy="1072765"/>
            <a:chOff x="5486401" y="2307877"/>
            <a:chExt cx="835573" cy="1072765"/>
          </a:xfrm>
        </p:grpSpPr>
        <p:pic>
          <p:nvPicPr>
            <p:cNvPr id="9" name="图形 8" descr="钥匙 轮廓">
              <a:extLst>
                <a:ext uri="{FF2B5EF4-FFF2-40B4-BE49-F238E27FC236}">
                  <a16:creationId xmlns:a16="http://schemas.microsoft.com/office/drawing/2014/main" id="{F12AEE42-FC5C-4343-A380-22DE25D182E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560663" y="2307877"/>
              <a:ext cx="687050" cy="687050"/>
            </a:xfrm>
            <a:prstGeom prst="rect">
              <a:avLst/>
            </a:prstGeom>
          </p:spPr>
        </p:pic>
        <p:sp>
          <p:nvSpPr>
            <p:cNvPr id="17" name="文本框 16">
              <a:extLst>
                <a:ext uri="{FF2B5EF4-FFF2-40B4-BE49-F238E27FC236}">
                  <a16:creationId xmlns:a16="http://schemas.microsoft.com/office/drawing/2014/main" id="{7B4392E5-5B14-AC49-BC77-88D06EF2C080}"/>
                </a:ext>
              </a:extLst>
            </p:cNvPr>
            <p:cNvSpPr txBox="1"/>
            <p:nvPr/>
          </p:nvSpPr>
          <p:spPr>
            <a:xfrm>
              <a:off x="5486401" y="2857424"/>
              <a:ext cx="835573" cy="5232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altLang="zh-CN" sz="1400" b="0" i="0" u="none" strike="noStrike" cap="none" spc="0" normalizeH="0" baseline="0" dirty="0">
                  <a:ln>
                    <a:noFill/>
                  </a:ln>
                  <a:solidFill>
                    <a:srgbClr val="000000"/>
                  </a:solidFill>
                  <a:effectLst/>
                  <a:uFillTx/>
                  <a:latin typeface="Arial"/>
                  <a:ea typeface="Arial"/>
                  <a:cs typeface="Arial"/>
                  <a:sym typeface="Arial"/>
                </a:rPr>
                <a:t>Public Key</a:t>
              </a:r>
              <a:endParaRPr kumimoji="0" lang="zh-CN" altLang="en-US" sz="1400" b="0" i="0" u="none" strike="noStrike" cap="none" spc="0" normalizeH="0" baseline="0" dirty="0">
                <a:ln>
                  <a:noFill/>
                </a:ln>
                <a:solidFill>
                  <a:srgbClr val="000000"/>
                </a:solidFill>
                <a:effectLst/>
                <a:uFillTx/>
                <a:latin typeface="Arial"/>
                <a:ea typeface="Arial"/>
                <a:cs typeface="Arial"/>
                <a:sym typeface="Arial"/>
              </a:endParaRPr>
            </a:p>
          </p:txBody>
        </p:sp>
      </p:grpSp>
      <p:grpSp>
        <p:nvGrpSpPr>
          <p:cNvPr id="16" name="组合 15">
            <a:extLst>
              <a:ext uri="{FF2B5EF4-FFF2-40B4-BE49-F238E27FC236}">
                <a16:creationId xmlns:a16="http://schemas.microsoft.com/office/drawing/2014/main" id="{C4B55FE5-3661-3846-9E86-B9374DC2311E}"/>
              </a:ext>
            </a:extLst>
          </p:cNvPr>
          <p:cNvGrpSpPr/>
          <p:nvPr/>
        </p:nvGrpSpPr>
        <p:grpSpPr>
          <a:xfrm>
            <a:off x="6707096" y="2146235"/>
            <a:ext cx="914400" cy="1118751"/>
            <a:chOff x="6247713" y="2204063"/>
            <a:chExt cx="914400" cy="1118751"/>
          </a:xfrm>
        </p:grpSpPr>
        <p:pic>
          <p:nvPicPr>
            <p:cNvPr id="5" name="图形 4" descr="数据库 轮廓">
              <a:extLst>
                <a:ext uri="{FF2B5EF4-FFF2-40B4-BE49-F238E27FC236}">
                  <a16:creationId xmlns:a16="http://schemas.microsoft.com/office/drawing/2014/main" id="{54D602C6-96D3-B843-BABE-18940E769AB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247713" y="2204063"/>
              <a:ext cx="914400" cy="914400"/>
            </a:xfrm>
            <a:prstGeom prst="rect">
              <a:avLst/>
            </a:prstGeom>
          </p:spPr>
        </p:pic>
        <p:sp>
          <p:nvSpPr>
            <p:cNvPr id="18" name="文本框 17">
              <a:extLst>
                <a:ext uri="{FF2B5EF4-FFF2-40B4-BE49-F238E27FC236}">
                  <a16:creationId xmlns:a16="http://schemas.microsoft.com/office/drawing/2014/main" id="{98B9EF87-4091-4E45-98BB-03AEC82D39A1}"/>
                </a:ext>
              </a:extLst>
            </p:cNvPr>
            <p:cNvSpPr txBox="1"/>
            <p:nvPr/>
          </p:nvSpPr>
          <p:spPr>
            <a:xfrm>
              <a:off x="6287126" y="3015039"/>
              <a:ext cx="835573"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altLang="zh-CN" sz="1400" b="0" i="0" u="none" strike="noStrike" cap="none" spc="0" normalizeH="0" baseline="0" dirty="0">
                  <a:ln>
                    <a:noFill/>
                  </a:ln>
                  <a:solidFill>
                    <a:srgbClr val="000000"/>
                  </a:solidFill>
                  <a:effectLst/>
                  <a:uFillTx/>
                  <a:latin typeface="Arial"/>
                  <a:ea typeface="Arial"/>
                  <a:cs typeface="Arial"/>
                  <a:sym typeface="Arial"/>
                </a:rPr>
                <a:t>Server</a:t>
              </a:r>
              <a:endParaRPr kumimoji="0" lang="zh-CN" altLang="en-US" sz="1400" b="0" i="0" u="none" strike="noStrike" cap="none" spc="0" normalizeH="0" baseline="0" dirty="0">
                <a:ln>
                  <a:noFill/>
                </a:ln>
                <a:solidFill>
                  <a:srgbClr val="000000"/>
                </a:solidFill>
                <a:effectLst/>
                <a:uFillTx/>
                <a:latin typeface="Arial"/>
                <a:ea typeface="Arial"/>
                <a:cs typeface="Arial"/>
                <a:sym typeface="Arial"/>
              </a:endParaRPr>
            </a:p>
          </p:txBody>
        </p:sp>
      </p:grpSp>
      <p:cxnSp>
        <p:nvCxnSpPr>
          <p:cNvPr id="21" name="直线箭头连接符 20">
            <a:extLst>
              <a:ext uri="{FF2B5EF4-FFF2-40B4-BE49-F238E27FC236}">
                <a16:creationId xmlns:a16="http://schemas.microsoft.com/office/drawing/2014/main" id="{84AA7D37-BF0E-754A-8605-E9D7EA57069B}"/>
              </a:ext>
            </a:extLst>
          </p:cNvPr>
          <p:cNvCxnSpPr>
            <a:stCxn id="12" idx="3"/>
          </p:cNvCxnSpPr>
          <p:nvPr/>
        </p:nvCxnSpPr>
        <p:spPr>
          <a:xfrm>
            <a:off x="2896289" y="2907322"/>
            <a:ext cx="3123757" cy="928954"/>
          </a:xfrm>
          <a:prstGeom prst="straightConnector1">
            <a:avLst/>
          </a:prstGeom>
          <a:noFill/>
          <a:ln w="25400" cap="flat">
            <a:solidFill>
              <a:schemeClr val="accent1"/>
            </a:solidFill>
            <a:prstDash val="solid"/>
            <a:bevel/>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grpSp>
        <p:nvGrpSpPr>
          <p:cNvPr id="22" name="组合 21">
            <a:extLst>
              <a:ext uri="{FF2B5EF4-FFF2-40B4-BE49-F238E27FC236}">
                <a16:creationId xmlns:a16="http://schemas.microsoft.com/office/drawing/2014/main" id="{DCDA277F-F3C8-E941-83A8-15029A6CB041}"/>
              </a:ext>
            </a:extLst>
          </p:cNvPr>
          <p:cNvGrpSpPr/>
          <p:nvPr/>
        </p:nvGrpSpPr>
        <p:grpSpPr>
          <a:xfrm>
            <a:off x="6216243" y="3455262"/>
            <a:ext cx="639376" cy="1074339"/>
            <a:chOff x="6058129" y="3401313"/>
            <a:chExt cx="639376" cy="1074339"/>
          </a:xfrm>
        </p:grpSpPr>
        <p:pic>
          <p:nvPicPr>
            <p:cNvPr id="23" name="图形 22" descr="钥匙 纯色填充">
              <a:extLst>
                <a:ext uri="{FF2B5EF4-FFF2-40B4-BE49-F238E27FC236}">
                  <a16:creationId xmlns:a16="http://schemas.microsoft.com/office/drawing/2014/main" id="{E770ABE6-1971-694B-B181-60A5B3EC8B0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58129" y="3401313"/>
              <a:ext cx="610881" cy="639376"/>
            </a:xfrm>
            <a:prstGeom prst="rect">
              <a:avLst/>
            </a:prstGeom>
          </p:spPr>
        </p:pic>
        <p:pic>
          <p:nvPicPr>
            <p:cNvPr id="24" name="图形 23" descr="钥匙 轮廓">
              <a:extLst>
                <a:ext uri="{FF2B5EF4-FFF2-40B4-BE49-F238E27FC236}">
                  <a16:creationId xmlns:a16="http://schemas.microsoft.com/office/drawing/2014/main" id="{34FDF16E-3DD5-9642-8922-4ABBA405FB8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058129" y="3836276"/>
              <a:ext cx="639376" cy="639376"/>
            </a:xfrm>
            <a:prstGeom prst="rect">
              <a:avLst/>
            </a:prstGeom>
          </p:spPr>
        </p:pic>
      </p:grpSp>
      <p:sp>
        <p:nvSpPr>
          <p:cNvPr id="25" name="文本框 24">
            <a:extLst>
              <a:ext uri="{FF2B5EF4-FFF2-40B4-BE49-F238E27FC236}">
                <a16:creationId xmlns:a16="http://schemas.microsoft.com/office/drawing/2014/main" id="{73ACB666-A4CA-8641-9FAB-0BA7F43AA5F2}"/>
              </a:ext>
            </a:extLst>
          </p:cNvPr>
          <p:cNvSpPr txBox="1"/>
          <p:nvPr/>
        </p:nvSpPr>
        <p:spPr>
          <a:xfrm>
            <a:off x="6891057" y="3857158"/>
            <a:ext cx="1062894"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altLang="zh-CN" sz="1400" b="0" i="0" u="none" strike="noStrike" cap="none" spc="0" normalizeH="0" baseline="0" dirty="0">
                <a:ln>
                  <a:noFill/>
                </a:ln>
                <a:solidFill>
                  <a:srgbClr val="000000"/>
                </a:solidFill>
                <a:effectLst/>
                <a:uFillTx/>
                <a:latin typeface="Arial"/>
                <a:ea typeface="Arial"/>
                <a:cs typeface="Arial"/>
                <a:sym typeface="Arial"/>
              </a:rPr>
              <a:t>Matching</a:t>
            </a:r>
            <a:endParaRPr kumimoji="0" lang="zh-CN" altLang="en-US" sz="1400" b="0" i="0" u="none" strike="noStrike" cap="none" spc="0" normalizeH="0" baseline="0" dirty="0">
              <a:ln>
                <a:noFill/>
              </a:ln>
              <a:solidFill>
                <a:srgbClr val="000000"/>
              </a:solidFill>
              <a:effectLst/>
              <a:uFillTx/>
              <a:latin typeface="Arial"/>
              <a:ea typeface="Arial"/>
              <a:cs typeface="Arial"/>
              <a:sym typeface="Arial"/>
            </a:endParaRPr>
          </a:p>
        </p:txBody>
      </p:sp>
      <p:cxnSp>
        <p:nvCxnSpPr>
          <p:cNvPr id="27" name="直线箭头连接符 26">
            <a:extLst>
              <a:ext uri="{FF2B5EF4-FFF2-40B4-BE49-F238E27FC236}">
                <a16:creationId xmlns:a16="http://schemas.microsoft.com/office/drawing/2014/main" id="{CDA18614-F614-4445-B079-AF0F2FAF099F}"/>
              </a:ext>
            </a:extLst>
          </p:cNvPr>
          <p:cNvCxnSpPr>
            <a:cxnSpLocks/>
          </p:cNvCxnSpPr>
          <p:nvPr/>
        </p:nvCxnSpPr>
        <p:spPr>
          <a:xfrm flipH="1">
            <a:off x="2912023" y="4296259"/>
            <a:ext cx="3319954" cy="719439"/>
          </a:xfrm>
          <a:prstGeom prst="straightConnector1">
            <a:avLst/>
          </a:prstGeom>
          <a:noFill/>
          <a:ln w="25400" cap="flat">
            <a:solidFill>
              <a:schemeClr val="accent1"/>
            </a:solidFill>
            <a:prstDash val="solid"/>
            <a:bevel/>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28" name="文本框 27">
            <a:extLst>
              <a:ext uri="{FF2B5EF4-FFF2-40B4-BE49-F238E27FC236}">
                <a16:creationId xmlns:a16="http://schemas.microsoft.com/office/drawing/2014/main" id="{275064CF-D3D8-D24F-A47B-71264151CC67}"/>
              </a:ext>
            </a:extLst>
          </p:cNvPr>
          <p:cNvSpPr txBox="1"/>
          <p:nvPr/>
        </p:nvSpPr>
        <p:spPr>
          <a:xfrm>
            <a:off x="3010652" y="3135548"/>
            <a:ext cx="2968845"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altLang="zh-CN" sz="1400" b="0" i="0" u="none" strike="noStrike" cap="none" spc="0" normalizeH="0" baseline="0" dirty="0" err="1">
                <a:ln>
                  <a:noFill/>
                </a:ln>
                <a:solidFill>
                  <a:srgbClr val="000000"/>
                </a:solidFill>
                <a:effectLst/>
                <a:uFillTx/>
                <a:latin typeface="Arial"/>
                <a:ea typeface="Arial"/>
                <a:cs typeface="Arial"/>
                <a:sym typeface="Arial"/>
              </a:rPr>
              <a:t>ssh</a:t>
            </a:r>
            <a:r>
              <a:rPr kumimoji="0" lang="en-US" altLang="zh-CN" sz="1400" b="0" i="0" u="none" strike="noStrike" cap="none" spc="0" normalizeH="0" baseline="0" dirty="0">
                <a:ln>
                  <a:noFill/>
                </a:ln>
                <a:solidFill>
                  <a:srgbClr val="000000"/>
                </a:solidFill>
                <a:effectLst/>
                <a:uFillTx/>
                <a:latin typeface="Arial"/>
                <a:ea typeface="Arial"/>
                <a:cs typeface="Arial"/>
                <a:sym typeface="Arial"/>
              </a:rPr>
              <a:t> -</a:t>
            </a:r>
            <a:r>
              <a:rPr kumimoji="0" lang="en-US" altLang="zh-CN" sz="1400" b="0" i="0" u="none" strike="noStrike" cap="none" spc="0" normalizeH="0" baseline="0" dirty="0" err="1">
                <a:ln>
                  <a:noFill/>
                </a:ln>
                <a:solidFill>
                  <a:srgbClr val="000000"/>
                </a:solidFill>
                <a:effectLst/>
                <a:uFillTx/>
                <a:latin typeface="Arial"/>
                <a:ea typeface="Arial"/>
                <a:cs typeface="Arial"/>
                <a:sym typeface="Arial"/>
              </a:rPr>
              <a:t>i</a:t>
            </a:r>
            <a:r>
              <a:rPr kumimoji="0" lang="en-US" altLang="zh-CN" sz="1400" b="0" i="0" u="none" strike="noStrike" cap="none" spc="0" normalizeH="0" baseline="0" dirty="0">
                <a:ln>
                  <a:noFill/>
                </a:ln>
                <a:solidFill>
                  <a:srgbClr val="000000"/>
                </a:solidFill>
                <a:effectLst/>
                <a:uFillTx/>
                <a:latin typeface="Arial"/>
                <a:ea typeface="Arial"/>
                <a:cs typeface="Arial"/>
                <a:sym typeface="Arial"/>
              </a:rPr>
              <a:t> </a:t>
            </a:r>
            <a:r>
              <a:rPr lang="en-US" altLang="zh-CN" sz="1400" dirty="0"/>
              <a:t>&lt;</a:t>
            </a:r>
            <a:r>
              <a:rPr lang="en-US" altLang="zh-CN" sz="1400" dirty="0" err="1"/>
              <a:t>private_key</a:t>
            </a:r>
            <a:r>
              <a:rPr lang="en-US" altLang="zh-CN" sz="1400" dirty="0"/>
              <a:t>&gt;</a:t>
            </a:r>
            <a:r>
              <a:rPr kumimoji="0" lang="en-US" altLang="zh-CN" sz="1400" b="0" i="0" u="none" strike="noStrike" cap="none" spc="0" normalizeH="0" baseline="0" dirty="0">
                <a:ln>
                  <a:noFill/>
                </a:ln>
                <a:solidFill>
                  <a:srgbClr val="000000"/>
                </a:solidFill>
                <a:effectLst/>
                <a:uFillTx/>
                <a:latin typeface="Arial"/>
                <a:ea typeface="Arial"/>
                <a:cs typeface="Arial"/>
                <a:sym typeface="Arial"/>
              </a:rPr>
              <a:t> </a:t>
            </a:r>
            <a:r>
              <a:rPr kumimoji="0" lang="en-US" altLang="zh-CN" sz="1400" b="0" i="0" u="none" strike="noStrike" cap="none" spc="0" normalizeH="0" baseline="0" dirty="0" err="1">
                <a:ln>
                  <a:noFill/>
                </a:ln>
                <a:solidFill>
                  <a:srgbClr val="000000"/>
                </a:solidFill>
                <a:effectLst/>
                <a:uFillTx/>
                <a:latin typeface="Arial"/>
                <a:ea typeface="Arial"/>
                <a:cs typeface="Arial"/>
                <a:sym typeface="Arial"/>
              </a:rPr>
              <a:t>user@server</a:t>
            </a:r>
            <a:endParaRPr kumimoji="0" lang="zh-CN" altLang="en-US" sz="1400" b="0" i="0" u="none" strike="noStrike" cap="none" spc="0" normalizeH="0" baseline="0" dirty="0">
              <a:ln>
                <a:noFill/>
              </a:ln>
              <a:solidFill>
                <a:srgbClr val="000000"/>
              </a:solidFill>
              <a:effectLst/>
              <a:uFillTx/>
              <a:latin typeface="Arial"/>
              <a:ea typeface="Arial"/>
              <a:cs typeface="Arial"/>
              <a:sym typeface="Arial"/>
            </a:endParaRPr>
          </a:p>
        </p:txBody>
      </p:sp>
      <p:sp>
        <p:nvSpPr>
          <p:cNvPr id="29" name="文本框 28">
            <a:extLst>
              <a:ext uri="{FF2B5EF4-FFF2-40B4-BE49-F238E27FC236}">
                <a16:creationId xmlns:a16="http://schemas.microsoft.com/office/drawing/2014/main" id="{44849391-DEA3-4F44-9A06-C85AEA7F3ED4}"/>
              </a:ext>
            </a:extLst>
          </p:cNvPr>
          <p:cNvSpPr txBox="1"/>
          <p:nvPr/>
        </p:nvSpPr>
        <p:spPr>
          <a:xfrm>
            <a:off x="3885353" y="4529601"/>
            <a:ext cx="1145628"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altLang="zh-CN" sz="1400" b="0" i="0" u="none" strike="noStrike" cap="none" spc="0" normalizeH="0" baseline="0" dirty="0">
                <a:ln>
                  <a:noFill/>
                </a:ln>
                <a:solidFill>
                  <a:srgbClr val="000000"/>
                </a:solidFill>
                <a:effectLst/>
                <a:uFillTx/>
                <a:latin typeface="Arial"/>
                <a:ea typeface="Arial"/>
                <a:cs typeface="Arial"/>
                <a:sym typeface="Arial"/>
              </a:rPr>
              <a:t>Session Key</a:t>
            </a:r>
            <a:endParaRPr kumimoji="0" lang="zh-CN" altLang="en-US" sz="1400" b="0" i="0" u="none" strike="noStrike" cap="none" spc="0" normalizeH="0" baseline="0" dirty="0">
              <a:ln>
                <a:noFill/>
              </a:ln>
              <a:solidFill>
                <a:srgbClr val="000000"/>
              </a:solidFill>
              <a:effectLst/>
              <a:uFillTx/>
              <a:latin typeface="Arial"/>
              <a:ea typeface="Arial"/>
              <a:cs typeface="Arial"/>
              <a:sym typeface="Arial"/>
            </a:endParaRPr>
          </a:p>
        </p:txBody>
      </p:sp>
      <p:pic>
        <p:nvPicPr>
          <p:cNvPr id="33" name="图形 32" descr="Web 设计 纯色填充">
            <a:extLst>
              <a:ext uri="{FF2B5EF4-FFF2-40B4-BE49-F238E27FC236}">
                <a16:creationId xmlns:a16="http://schemas.microsoft.com/office/drawing/2014/main" id="{BFAD8044-0292-D848-B19D-51F394E705F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488363" y="5012691"/>
            <a:ext cx="914400" cy="914400"/>
          </a:xfrm>
          <a:prstGeom prst="rect">
            <a:avLst/>
          </a:prstGeom>
        </p:spPr>
      </p:pic>
      <p:pic>
        <p:nvPicPr>
          <p:cNvPr id="35" name="图形 34" descr="Web 设计 轮廓">
            <a:extLst>
              <a:ext uri="{FF2B5EF4-FFF2-40B4-BE49-F238E27FC236}">
                <a16:creationId xmlns:a16="http://schemas.microsoft.com/office/drawing/2014/main" id="{A9093F60-1171-B240-8341-83D8DADDDB51}"/>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741237" y="5012691"/>
            <a:ext cx="914400" cy="914400"/>
          </a:xfrm>
          <a:prstGeom prst="rect">
            <a:avLst/>
          </a:prstGeom>
        </p:spPr>
      </p:pic>
      <p:cxnSp>
        <p:nvCxnSpPr>
          <p:cNvPr id="37" name="直线箭头连接符 36">
            <a:extLst>
              <a:ext uri="{FF2B5EF4-FFF2-40B4-BE49-F238E27FC236}">
                <a16:creationId xmlns:a16="http://schemas.microsoft.com/office/drawing/2014/main" id="{FC83603A-573F-4A4D-9C90-FC283A32A518}"/>
              </a:ext>
            </a:extLst>
          </p:cNvPr>
          <p:cNvCxnSpPr>
            <a:stCxn id="33" idx="3"/>
            <a:endCxn id="35" idx="1"/>
          </p:cNvCxnSpPr>
          <p:nvPr/>
        </p:nvCxnSpPr>
        <p:spPr>
          <a:xfrm>
            <a:off x="2402763" y="5469891"/>
            <a:ext cx="4338474" cy="0"/>
          </a:xfrm>
          <a:prstGeom prst="straightConnector1">
            <a:avLst/>
          </a:prstGeom>
          <a:noFill/>
          <a:ln w="25400" cap="flat">
            <a:solidFill>
              <a:schemeClr val="accent1"/>
            </a:solidFill>
            <a:prstDash val="solid"/>
            <a:bevel/>
            <a:headEnd type="triangle"/>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38" name="文本框 37">
            <a:extLst>
              <a:ext uri="{FF2B5EF4-FFF2-40B4-BE49-F238E27FC236}">
                <a16:creationId xmlns:a16="http://schemas.microsoft.com/office/drawing/2014/main" id="{7C420850-B19E-6F4A-84C6-B02C7F900158}"/>
              </a:ext>
            </a:extLst>
          </p:cNvPr>
          <p:cNvSpPr txBox="1"/>
          <p:nvPr/>
        </p:nvSpPr>
        <p:spPr>
          <a:xfrm>
            <a:off x="2668132" y="5574365"/>
            <a:ext cx="3930869"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altLang="zh-CN" sz="1400" b="0" i="0" u="none" strike="noStrike" cap="none" spc="0" normalizeH="0" baseline="0" dirty="0">
                <a:ln>
                  <a:noFill/>
                </a:ln>
                <a:solidFill>
                  <a:srgbClr val="000000"/>
                </a:solidFill>
                <a:effectLst/>
                <a:uFillTx/>
                <a:latin typeface="Arial"/>
                <a:ea typeface="Arial"/>
                <a:cs typeface="Arial"/>
                <a:sym typeface="Arial"/>
              </a:rPr>
              <a:t>Encrypted</a:t>
            </a:r>
            <a:r>
              <a:rPr kumimoji="0" lang="zh-CN" altLang="en-US" sz="1400" b="0" i="0" u="none" strike="noStrike" cap="none" spc="0" normalizeH="0" baseline="0" dirty="0">
                <a:ln>
                  <a:noFill/>
                </a:ln>
                <a:solidFill>
                  <a:srgbClr val="000000"/>
                </a:solidFill>
                <a:effectLst/>
                <a:uFillTx/>
                <a:latin typeface="Arial"/>
                <a:ea typeface="Arial"/>
                <a:cs typeface="Arial"/>
                <a:sym typeface="Arial"/>
              </a:rPr>
              <a:t> </a:t>
            </a:r>
            <a:r>
              <a:rPr kumimoji="0" lang="en-US" altLang="zh-CN" sz="1400" b="0" i="0" u="none" strike="noStrike" cap="none" spc="0" normalizeH="0" baseline="0" dirty="0">
                <a:ln>
                  <a:noFill/>
                </a:ln>
                <a:solidFill>
                  <a:srgbClr val="000000"/>
                </a:solidFill>
                <a:effectLst/>
                <a:uFillTx/>
                <a:latin typeface="Arial"/>
                <a:ea typeface="Arial"/>
                <a:cs typeface="Arial"/>
                <a:sym typeface="Arial"/>
              </a:rPr>
              <a:t>Communication</a:t>
            </a:r>
            <a:endParaRPr kumimoji="0" lang="zh-CN" altLang="en-US" sz="1400" b="0" i="0" u="none" strike="noStrike" cap="none" spc="0" normalizeH="0" baseline="0" dirty="0">
              <a:ln>
                <a:noFill/>
              </a:ln>
              <a:solidFill>
                <a:srgbClr val="000000"/>
              </a:solidFill>
              <a:effectLst/>
              <a:uFillTx/>
              <a:latin typeface="Arial"/>
              <a:ea typeface="Arial"/>
              <a:cs typeface="Arial"/>
              <a:sym typeface="Arial"/>
            </a:endParaRPr>
          </a:p>
        </p:txBody>
      </p:sp>
      <p:sp>
        <p:nvSpPr>
          <p:cNvPr id="3" name="Slide Number Placeholder 2">
            <a:extLst>
              <a:ext uri="{FF2B5EF4-FFF2-40B4-BE49-F238E27FC236}">
                <a16:creationId xmlns:a16="http://schemas.microsoft.com/office/drawing/2014/main" id="{F6FE1234-5255-AA4D-97C6-43CAF860D229}"/>
              </a:ext>
            </a:extLst>
          </p:cNvPr>
          <p:cNvSpPr>
            <a:spLocks noGrp="1"/>
          </p:cNvSpPr>
          <p:nvPr>
            <p:ph type="sldNum" sz="quarter" idx="2"/>
          </p:nvPr>
        </p:nvSpPr>
        <p:spPr/>
        <p:txBody>
          <a:bodyPr/>
          <a:lstStyle/>
          <a:p>
            <a:fld id="{86CB4B4D-7CA3-9044-876B-883B54F8677D}" type="slidenum">
              <a:rPr lang="en-CN" smtClean="0"/>
              <a:t>29</a:t>
            </a:fld>
            <a:endParaRPr lang="en-CN"/>
          </a:p>
        </p:txBody>
      </p:sp>
    </p:spTree>
    <p:extLst>
      <p:ext uri="{BB962C8B-B14F-4D97-AF65-F5344CB8AC3E}">
        <p14:creationId xmlns:p14="http://schemas.microsoft.com/office/powerpoint/2010/main" val="2769880230"/>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 name="What is EC2?"/>
          <p:cNvSpPr txBox="1">
            <a:spLocks noGrp="1"/>
          </p:cNvSpPr>
          <p:nvPr>
            <p:ph type="title"/>
          </p:nvPr>
        </p:nvSpPr>
        <p:spPr>
          <a:prstGeom prst="rect">
            <a:avLst/>
          </a:prstGeom>
        </p:spPr>
        <p:txBody>
          <a:bodyPr>
            <a:normAutofit/>
          </a:bodyPr>
          <a:lstStyle/>
          <a:p>
            <a:r>
              <a:t>What is EC2?</a:t>
            </a:r>
          </a:p>
        </p:txBody>
      </p:sp>
      <p:sp>
        <p:nvSpPr>
          <p:cNvPr id="108" name="“Amazon Elastic Compute Cloud (Amazon EC2) is a web service that enables you to launch and manage Linux/Unix and windows server instances in Amazon's data centers.”…"/>
          <p:cNvSpPr txBox="1">
            <a:spLocks noGrp="1"/>
          </p:cNvSpPr>
          <p:nvPr>
            <p:ph type="body" idx="1"/>
          </p:nvPr>
        </p:nvSpPr>
        <p:spPr>
          <a:prstGeom prst="rect">
            <a:avLst/>
          </a:prstGeom>
        </p:spPr>
        <p:txBody>
          <a:bodyPr/>
          <a:lstStyle/>
          <a:p>
            <a:r>
              <a:rPr dirty="0"/>
              <a:t>“Amazon Elastic Compute Cloud (Amazon EC2) is a web service that enables you to launch and manage Linux/Unix and windows server instances in Amazon's data centers.”</a:t>
            </a:r>
          </a:p>
          <a:p>
            <a:r>
              <a:rPr dirty="0"/>
              <a:t>EC2 is part of Amazon’s “pay per use” web services for software development</a:t>
            </a:r>
          </a:p>
        </p:txBody>
      </p:sp>
      <p:pic>
        <p:nvPicPr>
          <p:cNvPr id="109" name="EC2.png" descr="EC2.png"/>
          <p:cNvPicPr>
            <a:picLocks noChangeAspect="1"/>
          </p:cNvPicPr>
          <p:nvPr/>
        </p:nvPicPr>
        <p:blipFill>
          <a:blip r:embed="rId2"/>
          <a:stretch>
            <a:fillRect/>
          </a:stretch>
        </p:blipFill>
        <p:spPr>
          <a:xfrm>
            <a:off x="7991293" y="218175"/>
            <a:ext cx="730251" cy="731839"/>
          </a:xfrm>
          <a:prstGeom prst="rect">
            <a:avLst/>
          </a:prstGeom>
          <a:ln w="12700">
            <a:miter lim="400000"/>
          </a:ln>
        </p:spPr>
      </p:pic>
      <p:sp>
        <p:nvSpPr>
          <p:cNvPr id="110" name="Amazon EC2"/>
          <p:cNvSpPr txBox="1"/>
          <p:nvPr/>
        </p:nvSpPr>
        <p:spPr>
          <a:xfrm>
            <a:off x="7938906" y="1092888"/>
            <a:ext cx="836613" cy="13554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gn="ctr">
              <a:defRPr sz="1000"/>
            </a:lvl1pPr>
          </a:lstStyle>
          <a:p>
            <a:pPr>
              <a:defRPr sz="1800"/>
            </a:pPr>
            <a:r>
              <a:rPr sz="1000"/>
              <a:t>Amazon EC2</a:t>
            </a:r>
          </a:p>
        </p:txBody>
      </p:sp>
      <p:sp>
        <p:nvSpPr>
          <p:cNvPr id="2" name="Slide Number Placeholder 1">
            <a:extLst>
              <a:ext uri="{FF2B5EF4-FFF2-40B4-BE49-F238E27FC236}">
                <a16:creationId xmlns:a16="http://schemas.microsoft.com/office/drawing/2014/main" id="{B7919927-8841-194C-B020-BA50E99C8588}"/>
              </a:ext>
            </a:extLst>
          </p:cNvPr>
          <p:cNvSpPr>
            <a:spLocks noGrp="1"/>
          </p:cNvSpPr>
          <p:nvPr>
            <p:ph type="sldNum" sz="quarter" idx="2"/>
          </p:nvPr>
        </p:nvSpPr>
        <p:spPr/>
        <p:txBody>
          <a:bodyPr/>
          <a:lstStyle/>
          <a:p>
            <a:fld id="{86CB4B4D-7CA3-9044-876B-883B54F8677D}" type="slidenum">
              <a:rPr lang="en-CN" smtClean="0"/>
              <a:t>3</a:t>
            </a:fld>
            <a:endParaRPr lang="en-CN"/>
          </a:p>
        </p:txBody>
      </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 name="Key pairs"/>
          <p:cNvSpPr txBox="1">
            <a:spLocks noGrp="1"/>
          </p:cNvSpPr>
          <p:nvPr>
            <p:ph type="title"/>
          </p:nvPr>
        </p:nvSpPr>
        <p:spPr>
          <a:prstGeom prst="rect">
            <a:avLst/>
          </a:prstGeom>
        </p:spPr>
        <p:txBody>
          <a:bodyPr/>
          <a:lstStyle/>
          <a:p>
            <a:r>
              <a:t>Key pairs</a:t>
            </a:r>
          </a:p>
        </p:txBody>
      </p:sp>
      <p:sp>
        <p:nvSpPr>
          <p:cNvPr id="169" name="Amazon EC2 uses public–key cryptography to encrypt and decrypt login information.…"/>
          <p:cNvSpPr txBox="1">
            <a:spLocks noGrp="1"/>
          </p:cNvSpPr>
          <p:nvPr>
            <p:ph type="body" idx="1"/>
          </p:nvPr>
        </p:nvSpPr>
        <p:spPr>
          <a:prstGeom prst="rect">
            <a:avLst/>
          </a:prstGeom>
        </p:spPr>
        <p:txBody>
          <a:bodyPr/>
          <a:lstStyle/>
          <a:p>
            <a:r>
              <a:t>Amazon EC2 uses public–key cryptography to encrypt and decrypt login information. </a:t>
            </a:r>
          </a:p>
          <a:p>
            <a:r>
              <a:t>A </a:t>
            </a:r>
            <a:r>
              <a:rPr>
                <a:solidFill>
                  <a:srgbClr val="FF2600"/>
                </a:solidFill>
              </a:rPr>
              <a:t>public key</a:t>
            </a:r>
            <a:r>
              <a:t> is used to encrypt data, such as a password, then the recipient uses the </a:t>
            </a:r>
            <a:r>
              <a:rPr>
                <a:solidFill>
                  <a:srgbClr val="FF2600"/>
                </a:solidFill>
              </a:rPr>
              <a:t>private key</a:t>
            </a:r>
            <a:r>
              <a:t> to decrypt the data.</a:t>
            </a:r>
          </a:p>
          <a:p>
            <a:r>
              <a:t>The public and private keys are known as a </a:t>
            </a:r>
            <a:r>
              <a:rPr b="1">
                <a:latin typeface="+mn-lt"/>
                <a:ea typeface="+mn-ea"/>
                <a:cs typeface="+mn-cs"/>
                <a:sym typeface="Helvetica Neue"/>
              </a:rPr>
              <a:t>key pair</a:t>
            </a:r>
            <a:r>
              <a:t>.</a:t>
            </a:r>
          </a:p>
        </p:txBody>
      </p:sp>
      <p:sp>
        <p:nvSpPr>
          <p:cNvPr id="2" name="Slide Number Placeholder 1">
            <a:extLst>
              <a:ext uri="{FF2B5EF4-FFF2-40B4-BE49-F238E27FC236}">
                <a16:creationId xmlns:a16="http://schemas.microsoft.com/office/drawing/2014/main" id="{4FF228A9-0AEE-AA4A-8958-F5D61431B691}"/>
              </a:ext>
            </a:extLst>
          </p:cNvPr>
          <p:cNvSpPr>
            <a:spLocks noGrp="1"/>
          </p:cNvSpPr>
          <p:nvPr>
            <p:ph type="sldNum" sz="quarter" idx="2"/>
          </p:nvPr>
        </p:nvSpPr>
        <p:spPr/>
        <p:txBody>
          <a:bodyPr>
            <a:normAutofit lnSpcReduction="10000"/>
          </a:bodyPr>
          <a:lstStyle/>
          <a:p>
            <a:fld id="{86CB4B4D-7CA3-9044-876B-883B54F8677D}" type="slidenum">
              <a:rPr lang="en-CN" smtClean="0"/>
              <a:t>30</a:t>
            </a:fld>
            <a:endParaRPr lang="en-CN"/>
          </a:p>
        </p:txBody>
      </p:sp>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 name="矩形"/>
          <p:cNvSpPr/>
          <p:nvPr/>
        </p:nvSpPr>
        <p:spPr>
          <a:xfrm>
            <a:off x="7402400" y="1550877"/>
            <a:ext cx="1247417" cy="296297"/>
          </a:xfrm>
          <a:prstGeom prst="rect">
            <a:avLst/>
          </a:prstGeom>
          <a:ln w="25400">
            <a:solidFill>
              <a:srgbClr val="FF2600"/>
            </a:solidFill>
            <a:bevel/>
          </a:ln>
          <a:effectLst>
            <a:outerShdw blurRad="101600" dist="25400" dir="5400000" rotWithShape="0">
              <a:srgbClr val="000000">
                <a:alpha val="75000"/>
              </a:srgbClr>
            </a:outerShdw>
          </a:effectLst>
        </p:spPr>
        <p:txBody>
          <a:bodyPr lIns="45719" rIns="45719"/>
          <a:lstStyle/>
          <a:p>
            <a:endParaRPr/>
          </a:p>
        </p:txBody>
      </p:sp>
      <p:sp>
        <p:nvSpPr>
          <p:cNvPr id="189" name="线条"/>
          <p:cNvSpPr/>
          <p:nvPr/>
        </p:nvSpPr>
        <p:spPr>
          <a:xfrm flipV="1">
            <a:off x="7402400" y="1847174"/>
            <a:ext cx="629491" cy="949217"/>
          </a:xfrm>
          <a:prstGeom prst="line">
            <a:avLst/>
          </a:prstGeom>
          <a:ln w="25400">
            <a:solidFill>
              <a:srgbClr val="FF2600"/>
            </a:solidFill>
            <a:bevel/>
            <a:tailEnd type="triangle"/>
          </a:ln>
          <a:effectLst>
            <a:outerShdw blurRad="38100" dist="20000" dir="5400000" rotWithShape="0">
              <a:srgbClr val="000000">
                <a:alpha val="38000"/>
              </a:srgbClr>
            </a:outerShdw>
          </a:effectLst>
        </p:spPr>
        <p:txBody>
          <a:bodyPr lIns="45719" rIns="45719"/>
          <a:lstStyle/>
          <a:p>
            <a:pPr defTabSz="457200">
              <a:defRPr sz="1200">
                <a:latin typeface="+mj-lt"/>
                <a:ea typeface="+mj-ea"/>
                <a:cs typeface="+mj-cs"/>
                <a:sym typeface="Helvetica"/>
              </a:defRPr>
            </a:pPr>
            <a:endParaRPr/>
          </a:p>
        </p:txBody>
      </p:sp>
      <p:sp>
        <p:nvSpPr>
          <p:cNvPr id="6" name="Rectangle 5">
            <a:extLst>
              <a:ext uri="{FF2B5EF4-FFF2-40B4-BE49-F238E27FC236}">
                <a16:creationId xmlns:a16="http://schemas.microsoft.com/office/drawing/2014/main" id="{7BFA78FF-3970-0C4A-B688-789DF6D8AE73}"/>
              </a:ext>
            </a:extLst>
          </p:cNvPr>
          <p:cNvSpPr/>
          <p:nvPr/>
        </p:nvSpPr>
        <p:spPr>
          <a:xfrm>
            <a:off x="158164" y="133692"/>
            <a:ext cx="3541354" cy="461665"/>
          </a:xfrm>
          <a:prstGeom prst="rect">
            <a:avLst/>
          </a:prstGeom>
        </p:spPr>
        <p:txBody>
          <a:bodyPr wrap="none">
            <a:spAutoFit/>
          </a:bodyPr>
          <a:lstStyle/>
          <a:p>
            <a:r>
              <a:rPr lang="en-US" dirty="0"/>
              <a:t>Launch an EC2 instance</a:t>
            </a:r>
            <a:endParaRPr lang="en-CN" dirty="0"/>
          </a:p>
        </p:txBody>
      </p:sp>
      <p:sp>
        <p:nvSpPr>
          <p:cNvPr id="2" name="Slide Number Placeholder 1">
            <a:extLst>
              <a:ext uri="{FF2B5EF4-FFF2-40B4-BE49-F238E27FC236}">
                <a16:creationId xmlns:a16="http://schemas.microsoft.com/office/drawing/2014/main" id="{7A694743-FE7B-364E-B42E-6AD2120B8FEF}"/>
              </a:ext>
            </a:extLst>
          </p:cNvPr>
          <p:cNvSpPr>
            <a:spLocks noGrp="1"/>
          </p:cNvSpPr>
          <p:nvPr>
            <p:ph type="sldNum" sz="quarter" idx="2"/>
          </p:nvPr>
        </p:nvSpPr>
        <p:spPr/>
        <p:txBody>
          <a:bodyPr/>
          <a:lstStyle/>
          <a:p>
            <a:fld id="{86CB4B4D-7CA3-9044-876B-883B54F8677D}" type="slidenum">
              <a:rPr lang="en-CN" smtClean="0"/>
              <a:t>31</a:t>
            </a:fld>
            <a:endParaRPr lang="en-CN"/>
          </a:p>
        </p:txBody>
      </p:sp>
      <p:pic>
        <p:nvPicPr>
          <p:cNvPr id="3" name="图片 2">
            <a:extLst>
              <a:ext uri="{FF2B5EF4-FFF2-40B4-BE49-F238E27FC236}">
                <a16:creationId xmlns:a16="http://schemas.microsoft.com/office/drawing/2014/main" id="{1570BA75-A28C-49E9-9C68-C503689673F3}"/>
              </a:ext>
            </a:extLst>
          </p:cNvPr>
          <p:cNvPicPr>
            <a:picLocks noChangeAspect="1"/>
          </p:cNvPicPr>
          <p:nvPr/>
        </p:nvPicPr>
        <p:blipFill>
          <a:blip r:embed="rId2"/>
          <a:stretch>
            <a:fillRect/>
          </a:stretch>
        </p:blipFill>
        <p:spPr>
          <a:xfrm>
            <a:off x="158164" y="738437"/>
            <a:ext cx="8600312" cy="4255945"/>
          </a:xfrm>
          <a:prstGeom prst="rect">
            <a:avLst/>
          </a:prstGeom>
        </p:spPr>
      </p:pic>
      <p:sp>
        <p:nvSpPr>
          <p:cNvPr id="188" name="With the key pair, we are ready to launch instances."/>
          <p:cNvSpPr txBox="1"/>
          <p:nvPr/>
        </p:nvSpPr>
        <p:spPr>
          <a:xfrm>
            <a:off x="4093248" y="5137462"/>
            <a:ext cx="2876756" cy="646331"/>
          </a:xfrm>
          <a:prstGeom prst="rect">
            <a:avLst/>
          </a:prstGeom>
          <a:ln w="12700">
            <a:miter lim="400000"/>
          </a:ln>
          <a:effectLst>
            <a:outerShdw blurRad="38100" dist="20000" dir="5400000" rotWithShape="0">
              <a:srgbClr val="000000">
                <a:alpha val="38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1800">
                <a:solidFill>
                  <a:srgbClr val="FF2600"/>
                </a:solidFill>
              </a:defRPr>
            </a:lvl1pPr>
          </a:lstStyle>
          <a:p>
            <a:r>
              <a:rPr lang="en-US" dirty="0"/>
              <a:t>We </a:t>
            </a:r>
            <a:r>
              <a:rPr dirty="0"/>
              <a:t>are ready to launch instances.</a:t>
            </a:r>
          </a:p>
        </p:txBody>
      </p:sp>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 name="1. Scroll down and select this one."/>
          <p:cNvSpPr txBox="1"/>
          <p:nvPr/>
        </p:nvSpPr>
        <p:spPr>
          <a:xfrm>
            <a:off x="198424" y="3592846"/>
            <a:ext cx="2914646" cy="369332"/>
          </a:xfrm>
          <a:prstGeom prst="rect">
            <a:avLst/>
          </a:prstGeom>
          <a:ln w="12700">
            <a:miter lim="400000"/>
          </a:ln>
          <a:effectLst>
            <a:outerShdw blurRad="38100" dist="20000" dir="5400000" rotWithShape="0">
              <a:srgbClr val="000000">
                <a:alpha val="38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rIns="45719">
            <a:spAutoFit/>
          </a:bodyPr>
          <a:lstStyle>
            <a:lvl1pPr>
              <a:defRPr sz="1800">
                <a:solidFill>
                  <a:srgbClr val="FF2600"/>
                </a:solidFill>
              </a:defRPr>
            </a:lvl1pPr>
          </a:lstStyle>
          <a:p>
            <a:endParaRPr dirty="0"/>
          </a:p>
        </p:txBody>
      </p:sp>
      <p:sp>
        <p:nvSpPr>
          <p:cNvPr id="13" name="With the key pair, we are ready to launch instances.">
            <a:extLst>
              <a:ext uri="{FF2B5EF4-FFF2-40B4-BE49-F238E27FC236}">
                <a16:creationId xmlns:a16="http://schemas.microsoft.com/office/drawing/2014/main" id="{7BC9EFE2-0F81-6244-B4E3-B7718C952023}"/>
              </a:ext>
            </a:extLst>
          </p:cNvPr>
          <p:cNvSpPr txBox="1"/>
          <p:nvPr/>
        </p:nvSpPr>
        <p:spPr>
          <a:xfrm>
            <a:off x="1717531" y="5609505"/>
            <a:ext cx="5411033" cy="646331"/>
          </a:xfrm>
          <a:prstGeom prst="rect">
            <a:avLst/>
          </a:prstGeom>
          <a:ln w="12700">
            <a:miter lim="400000"/>
          </a:ln>
          <a:effectLst>
            <a:outerShdw blurRad="38100" dist="20000" dir="5400000" rotWithShape="0">
              <a:srgbClr val="000000">
                <a:alpha val="38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rIns="45719">
            <a:spAutoFit/>
          </a:bodyPr>
          <a:lstStyle>
            <a:lvl1pPr>
              <a:defRPr sz="1800">
                <a:solidFill>
                  <a:srgbClr val="FF2600"/>
                </a:solidFill>
              </a:defRPr>
            </a:lvl1pPr>
          </a:lstStyle>
          <a:p>
            <a:r>
              <a:rPr lang="en-US" altLang="zh-CN" dirty="0">
                <a:solidFill>
                  <a:srgbClr val="FF0000"/>
                </a:solidFill>
              </a:rPr>
              <a:t>Ubuntu is recommended (20.04, 22.04, 24.04)</a:t>
            </a:r>
          </a:p>
          <a:p>
            <a:r>
              <a:rPr lang="en-US" altLang="zh-CN" dirty="0">
                <a:solidFill>
                  <a:srgbClr val="FF0000"/>
                </a:solidFill>
              </a:rPr>
              <a:t>For example, choose Ubuntu 24.04 and click Select</a:t>
            </a:r>
            <a:endParaRPr lang="zh-CN" altLang="en-US" dirty="0">
              <a:solidFill>
                <a:srgbClr val="FF0000"/>
              </a:solidFill>
            </a:endParaRPr>
          </a:p>
        </p:txBody>
      </p:sp>
      <p:sp>
        <p:nvSpPr>
          <p:cNvPr id="15" name="Rectangle 14">
            <a:extLst>
              <a:ext uri="{FF2B5EF4-FFF2-40B4-BE49-F238E27FC236}">
                <a16:creationId xmlns:a16="http://schemas.microsoft.com/office/drawing/2014/main" id="{FDA0357A-F7C3-A648-8142-A10BDD7543A7}"/>
              </a:ext>
            </a:extLst>
          </p:cNvPr>
          <p:cNvSpPr/>
          <p:nvPr/>
        </p:nvSpPr>
        <p:spPr>
          <a:xfrm>
            <a:off x="158164" y="133692"/>
            <a:ext cx="3541354" cy="461665"/>
          </a:xfrm>
          <a:prstGeom prst="rect">
            <a:avLst/>
          </a:prstGeom>
        </p:spPr>
        <p:txBody>
          <a:bodyPr wrap="none">
            <a:spAutoFit/>
          </a:bodyPr>
          <a:lstStyle/>
          <a:p>
            <a:r>
              <a:rPr lang="en-US" dirty="0"/>
              <a:t>Launch an EC2 instance</a:t>
            </a:r>
            <a:endParaRPr lang="en-CN" dirty="0"/>
          </a:p>
        </p:txBody>
      </p:sp>
      <p:sp>
        <p:nvSpPr>
          <p:cNvPr id="2" name="Slide Number Placeholder 1">
            <a:extLst>
              <a:ext uri="{FF2B5EF4-FFF2-40B4-BE49-F238E27FC236}">
                <a16:creationId xmlns:a16="http://schemas.microsoft.com/office/drawing/2014/main" id="{210FA635-2B12-2843-96E3-D102874A6DED}"/>
              </a:ext>
            </a:extLst>
          </p:cNvPr>
          <p:cNvSpPr>
            <a:spLocks noGrp="1"/>
          </p:cNvSpPr>
          <p:nvPr>
            <p:ph type="sldNum" sz="quarter" idx="2"/>
          </p:nvPr>
        </p:nvSpPr>
        <p:spPr/>
        <p:txBody>
          <a:bodyPr/>
          <a:lstStyle/>
          <a:p>
            <a:fld id="{86CB4B4D-7CA3-9044-876B-883B54F8677D}" type="slidenum">
              <a:rPr lang="en-CN" smtClean="0"/>
              <a:t>32</a:t>
            </a:fld>
            <a:endParaRPr lang="en-CN"/>
          </a:p>
        </p:txBody>
      </p:sp>
      <p:pic>
        <p:nvPicPr>
          <p:cNvPr id="3" name="图片 2">
            <a:extLst>
              <a:ext uri="{FF2B5EF4-FFF2-40B4-BE49-F238E27FC236}">
                <a16:creationId xmlns:a16="http://schemas.microsoft.com/office/drawing/2014/main" id="{7464E816-BFFE-29C3-7A4A-FC66E89077FE}"/>
              </a:ext>
            </a:extLst>
          </p:cNvPr>
          <p:cNvPicPr>
            <a:picLocks noChangeAspect="1"/>
          </p:cNvPicPr>
          <p:nvPr/>
        </p:nvPicPr>
        <p:blipFill>
          <a:blip r:embed="rId2"/>
          <a:stretch>
            <a:fillRect/>
          </a:stretch>
        </p:blipFill>
        <p:spPr>
          <a:xfrm>
            <a:off x="685800" y="1524575"/>
            <a:ext cx="7772400" cy="3808849"/>
          </a:xfrm>
          <a:prstGeom prst="rect">
            <a:avLst/>
          </a:prstGeom>
        </p:spPr>
      </p:pic>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 name="Server OS in EC2"/>
          <p:cNvSpPr txBox="1">
            <a:spLocks noGrp="1"/>
          </p:cNvSpPr>
          <p:nvPr>
            <p:ph type="title"/>
          </p:nvPr>
        </p:nvSpPr>
        <p:spPr>
          <a:prstGeom prst="rect">
            <a:avLst/>
          </a:prstGeom>
        </p:spPr>
        <p:txBody>
          <a:bodyPr/>
          <a:lstStyle/>
          <a:p>
            <a:r>
              <a:t>Server OS in EC2</a:t>
            </a:r>
          </a:p>
        </p:txBody>
      </p:sp>
      <p:sp>
        <p:nvSpPr>
          <p:cNvPr id="196" name="Common server OS’es: Linux (RedHat, openSUSE, Debian, CentOS, Ubuntu, Amazon Linux) and Windows Server.…"/>
          <p:cNvSpPr txBox="1">
            <a:spLocks noGrp="1"/>
          </p:cNvSpPr>
          <p:nvPr>
            <p:ph type="body" idx="1"/>
          </p:nvPr>
        </p:nvSpPr>
        <p:spPr>
          <a:prstGeom prst="rect">
            <a:avLst/>
          </a:prstGeom>
        </p:spPr>
        <p:txBody>
          <a:bodyPr/>
          <a:lstStyle/>
          <a:p>
            <a:r>
              <a:t>Common server OS’es: Linux (RedHat, openSUSE, Debian, CentOS, Ubuntu, Amazon Linux) and Windows Server.</a:t>
            </a:r>
          </a:p>
          <a:p>
            <a:r>
              <a:t>There are over 5000 OS images in EC2 to choose from. (2996 versions of ubuntu!)</a:t>
            </a:r>
          </a:p>
        </p:txBody>
      </p:sp>
      <p:sp>
        <p:nvSpPr>
          <p:cNvPr id="2" name="Slide Number Placeholder 1">
            <a:extLst>
              <a:ext uri="{FF2B5EF4-FFF2-40B4-BE49-F238E27FC236}">
                <a16:creationId xmlns:a16="http://schemas.microsoft.com/office/drawing/2014/main" id="{D9A849C2-A717-F64E-AB8E-35D1DCCE442D}"/>
              </a:ext>
            </a:extLst>
          </p:cNvPr>
          <p:cNvSpPr>
            <a:spLocks noGrp="1"/>
          </p:cNvSpPr>
          <p:nvPr>
            <p:ph type="sldNum" sz="quarter" idx="2"/>
          </p:nvPr>
        </p:nvSpPr>
        <p:spPr/>
        <p:txBody>
          <a:bodyPr/>
          <a:lstStyle/>
          <a:p>
            <a:fld id="{86CB4B4D-7CA3-9044-876B-883B54F8677D}" type="slidenum">
              <a:rPr lang="en-CN" smtClean="0"/>
              <a:t>33</a:t>
            </a:fld>
            <a:endParaRPr lang="en-CN"/>
          </a:p>
        </p:txBody>
      </p:sp>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With the key pair, we are ready to launch instances.">
            <a:extLst>
              <a:ext uri="{FF2B5EF4-FFF2-40B4-BE49-F238E27FC236}">
                <a16:creationId xmlns:a16="http://schemas.microsoft.com/office/drawing/2014/main" id="{04E31F37-DA0C-6E40-92E4-2BF62D2248B7}"/>
              </a:ext>
            </a:extLst>
          </p:cNvPr>
          <p:cNvSpPr txBox="1"/>
          <p:nvPr/>
        </p:nvSpPr>
        <p:spPr>
          <a:xfrm>
            <a:off x="290384" y="5800978"/>
            <a:ext cx="5535826" cy="923330"/>
          </a:xfrm>
          <a:prstGeom prst="rect">
            <a:avLst/>
          </a:prstGeom>
          <a:ln w="12700">
            <a:miter lim="400000"/>
          </a:ln>
          <a:effectLst>
            <a:outerShdw blurRad="38100" dist="20000" dir="5400000" rotWithShape="0">
              <a:srgbClr val="000000">
                <a:alpha val="38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rIns="45719">
            <a:spAutoFit/>
          </a:bodyPr>
          <a:lstStyle>
            <a:lvl1pPr>
              <a:defRPr sz="1800">
                <a:solidFill>
                  <a:srgbClr val="FF2600"/>
                </a:solidFill>
              </a:defRPr>
            </a:lvl1pPr>
          </a:lstStyle>
          <a:p>
            <a:r>
              <a:rPr lang="en-US" altLang="zh-CN" dirty="0">
                <a:solidFill>
                  <a:srgbClr val="FF0000"/>
                </a:solidFill>
              </a:rPr>
              <a:t>For example, choose t3.micro</a:t>
            </a:r>
          </a:p>
          <a:p>
            <a:r>
              <a:rPr lang="en-US" altLang="zh-CN" dirty="0">
                <a:solidFill>
                  <a:srgbClr val="FF0000"/>
                </a:solidFill>
              </a:rPr>
              <a:t>where t3: one class of General Purpose instances</a:t>
            </a:r>
          </a:p>
          <a:p>
            <a:r>
              <a:rPr lang="en-US" altLang="zh-CN" dirty="0">
                <a:solidFill>
                  <a:srgbClr val="FF0000"/>
                </a:solidFill>
              </a:rPr>
              <a:t>           micro: one tier of hardware specifications</a:t>
            </a:r>
            <a:endParaRPr lang="en-CN" dirty="0"/>
          </a:p>
        </p:txBody>
      </p:sp>
      <p:sp>
        <p:nvSpPr>
          <p:cNvPr id="22" name="Rectangle 21">
            <a:extLst>
              <a:ext uri="{FF2B5EF4-FFF2-40B4-BE49-F238E27FC236}">
                <a16:creationId xmlns:a16="http://schemas.microsoft.com/office/drawing/2014/main" id="{C9FCD5A3-6785-744F-ACF3-9D77F654C306}"/>
              </a:ext>
            </a:extLst>
          </p:cNvPr>
          <p:cNvSpPr/>
          <p:nvPr/>
        </p:nvSpPr>
        <p:spPr>
          <a:xfrm>
            <a:off x="158164" y="133692"/>
            <a:ext cx="3541354" cy="461665"/>
          </a:xfrm>
          <a:prstGeom prst="rect">
            <a:avLst/>
          </a:prstGeom>
        </p:spPr>
        <p:txBody>
          <a:bodyPr wrap="none">
            <a:spAutoFit/>
          </a:bodyPr>
          <a:lstStyle/>
          <a:p>
            <a:r>
              <a:rPr lang="en-US" dirty="0"/>
              <a:t>Launch an EC2 instance</a:t>
            </a:r>
            <a:endParaRPr lang="en-CN" dirty="0"/>
          </a:p>
        </p:txBody>
      </p:sp>
      <p:sp>
        <p:nvSpPr>
          <p:cNvPr id="2" name="Slide Number Placeholder 1">
            <a:extLst>
              <a:ext uri="{FF2B5EF4-FFF2-40B4-BE49-F238E27FC236}">
                <a16:creationId xmlns:a16="http://schemas.microsoft.com/office/drawing/2014/main" id="{46D9E546-432C-C943-AEA6-D1CEB81AE633}"/>
              </a:ext>
            </a:extLst>
          </p:cNvPr>
          <p:cNvSpPr>
            <a:spLocks noGrp="1"/>
          </p:cNvSpPr>
          <p:nvPr>
            <p:ph type="sldNum" sz="quarter" idx="2"/>
          </p:nvPr>
        </p:nvSpPr>
        <p:spPr/>
        <p:txBody>
          <a:bodyPr/>
          <a:lstStyle/>
          <a:p>
            <a:fld id="{86CB4B4D-7CA3-9044-876B-883B54F8677D}" type="slidenum">
              <a:rPr lang="en-CN" smtClean="0"/>
              <a:t>34</a:t>
            </a:fld>
            <a:endParaRPr lang="en-CN"/>
          </a:p>
        </p:txBody>
      </p:sp>
      <p:pic>
        <p:nvPicPr>
          <p:cNvPr id="3" name="图片 2">
            <a:extLst>
              <a:ext uri="{FF2B5EF4-FFF2-40B4-BE49-F238E27FC236}">
                <a16:creationId xmlns:a16="http://schemas.microsoft.com/office/drawing/2014/main" id="{40BCCF75-D345-8486-35EB-4FE7494F8299}"/>
              </a:ext>
            </a:extLst>
          </p:cNvPr>
          <p:cNvPicPr>
            <a:picLocks noChangeAspect="1"/>
          </p:cNvPicPr>
          <p:nvPr/>
        </p:nvPicPr>
        <p:blipFill>
          <a:blip r:embed="rId2"/>
          <a:stretch>
            <a:fillRect/>
          </a:stretch>
        </p:blipFill>
        <p:spPr>
          <a:xfrm>
            <a:off x="92438" y="916841"/>
            <a:ext cx="9002732" cy="4470407"/>
          </a:xfrm>
          <a:prstGeom prst="rect">
            <a:avLst/>
          </a:prstGeom>
        </p:spPr>
      </p:pic>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 name="EC2 instance types"/>
          <p:cNvSpPr txBox="1">
            <a:spLocks noGrp="1"/>
          </p:cNvSpPr>
          <p:nvPr>
            <p:ph type="title"/>
          </p:nvPr>
        </p:nvSpPr>
        <p:spPr>
          <a:prstGeom prst="rect">
            <a:avLst/>
          </a:prstGeom>
        </p:spPr>
        <p:txBody>
          <a:bodyPr/>
          <a:lstStyle/>
          <a:p>
            <a:r>
              <a:t>EC2 instance types</a:t>
            </a:r>
          </a:p>
        </p:txBody>
      </p:sp>
      <p:sp>
        <p:nvSpPr>
          <p:cNvPr id="203" name="Micro (free): only small amount of CPU resources…"/>
          <p:cNvSpPr txBox="1">
            <a:spLocks noGrp="1"/>
          </p:cNvSpPr>
          <p:nvPr>
            <p:ph type="body" idx="1"/>
          </p:nvPr>
        </p:nvSpPr>
        <p:spPr>
          <a:xfrm>
            <a:off x="401835" y="1634132"/>
            <a:ext cx="8340330" cy="4148830"/>
          </a:xfrm>
          <a:prstGeom prst="rect">
            <a:avLst/>
          </a:prstGeom>
        </p:spPr>
        <p:txBody>
          <a:bodyPr/>
          <a:lstStyle/>
          <a:p>
            <a:r>
              <a:rPr lang="en-US" b="1" dirty="0">
                <a:latin typeface="+mn-lt"/>
                <a:ea typeface="+mn-ea"/>
                <a:cs typeface="+mn-cs"/>
                <a:sym typeface="Helvetica Neue"/>
              </a:rPr>
              <a:t>General Purpose</a:t>
            </a:r>
            <a:r>
              <a:rPr dirty="0"/>
              <a:t>: a balance of compute, memory, and network resources</a:t>
            </a:r>
          </a:p>
          <a:p>
            <a:r>
              <a:rPr b="1" dirty="0">
                <a:latin typeface="+mn-lt"/>
                <a:ea typeface="+mn-ea"/>
                <a:cs typeface="+mn-cs"/>
                <a:sym typeface="Helvetica Neue"/>
              </a:rPr>
              <a:t>Memory optimized</a:t>
            </a:r>
            <a:r>
              <a:rPr dirty="0"/>
              <a:t>: lowest cost per GB of RAM </a:t>
            </a:r>
          </a:p>
          <a:p>
            <a:r>
              <a:rPr b="1" dirty="0">
                <a:latin typeface="+mn-lt"/>
                <a:ea typeface="+mn-ea"/>
                <a:cs typeface="+mn-cs"/>
                <a:sym typeface="Helvetica Neue"/>
              </a:rPr>
              <a:t>Storage optimized</a:t>
            </a:r>
            <a:r>
              <a:rPr dirty="0"/>
              <a:t>: better disk I/O and higher storage capacity </a:t>
            </a:r>
          </a:p>
          <a:p>
            <a:r>
              <a:rPr b="1" dirty="0">
                <a:latin typeface="+mn-lt"/>
                <a:ea typeface="+mn-ea"/>
                <a:cs typeface="+mn-cs"/>
                <a:sym typeface="Helvetica Neue"/>
              </a:rPr>
              <a:t>Compute optimized</a:t>
            </a:r>
            <a:r>
              <a:rPr dirty="0"/>
              <a:t>: lowest cost per vCPU</a:t>
            </a:r>
            <a:endParaRPr lang="en-US" dirty="0"/>
          </a:p>
          <a:p>
            <a:r>
              <a:rPr lang="en-CN" dirty="0"/>
              <a:t>...</a:t>
            </a:r>
            <a:endParaRPr dirty="0"/>
          </a:p>
        </p:txBody>
      </p:sp>
      <p:sp>
        <p:nvSpPr>
          <p:cNvPr id="204" name="* For detailed information: https://aws.amazon.com/ec2/instance-types/"/>
          <p:cNvSpPr txBox="1"/>
          <p:nvPr/>
        </p:nvSpPr>
        <p:spPr>
          <a:xfrm>
            <a:off x="383894" y="6465093"/>
            <a:ext cx="5811845" cy="3077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sz="1400"/>
            </a:lvl1pPr>
          </a:lstStyle>
          <a:p>
            <a:r>
              <a:rPr dirty="0"/>
              <a:t> * For detailed information: </a:t>
            </a:r>
            <a:r>
              <a:rPr dirty="0">
                <a:hlinkClick r:id="rId2"/>
              </a:rPr>
              <a:t>https://aws.amazon.com/ec2/instance-types/</a:t>
            </a:r>
            <a:r>
              <a:rPr lang="en-US" dirty="0"/>
              <a:t> </a:t>
            </a:r>
            <a:endParaRPr dirty="0"/>
          </a:p>
        </p:txBody>
      </p:sp>
      <p:sp>
        <p:nvSpPr>
          <p:cNvPr id="2" name="Slide Number Placeholder 1">
            <a:extLst>
              <a:ext uri="{FF2B5EF4-FFF2-40B4-BE49-F238E27FC236}">
                <a16:creationId xmlns:a16="http://schemas.microsoft.com/office/drawing/2014/main" id="{D38BE74D-E305-8141-AAB4-8936D6A81B39}"/>
              </a:ext>
            </a:extLst>
          </p:cNvPr>
          <p:cNvSpPr>
            <a:spLocks noGrp="1"/>
          </p:cNvSpPr>
          <p:nvPr>
            <p:ph type="sldNum" sz="quarter" idx="2"/>
          </p:nvPr>
        </p:nvSpPr>
        <p:spPr/>
        <p:txBody>
          <a:bodyPr/>
          <a:lstStyle/>
          <a:p>
            <a:fld id="{86CB4B4D-7CA3-9044-876B-883B54F8677D}" type="slidenum">
              <a:rPr lang="en-CN" smtClean="0"/>
              <a:t>35</a:t>
            </a:fld>
            <a:endParaRPr lang="en-CN"/>
          </a:p>
        </p:txBody>
      </p:sp>
    </p:spTree>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CA4B1F0-FA43-4E46-9616-54A18E99A623}"/>
              </a:ext>
            </a:extLst>
          </p:cNvPr>
          <p:cNvSpPr/>
          <p:nvPr/>
        </p:nvSpPr>
        <p:spPr>
          <a:xfrm>
            <a:off x="158164" y="133692"/>
            <a:ext cx="3541354" cy="461665"/>
          </a:xfrm>
          <a:prstGeom prst="rect">
            <a:avLst/>
          </a:prstGeom>
        </p:spPr>
        <p:txBody>
          <a:bodyPr wrap="none">
            <a:spAutoFit/>
          </a:bodyPr>
          <a:lstStyle/>
          <a:p>
            <a:r>
              <a:rPr lang="en-US" dirty="0"/>
              <a:t>Launch an EC2 instance</a:t>
            </a:r>
            <a:endParaRPr lang="en-CN" dirty="0"/>
          </a:p>
        </p:txBody>
      </p:sp>
      <p:sp>
        <p:nvSpPr>
          <p:cNvPr id="2" name="Slide Number Placeholder 1">
            <a:extLst>
              <a:ext uri="{FF2B5EF4-FFF2-40B4-BE49-F238E27FC236}">
                <a16:creationId xmlns:a16="http://schemas.microsoft.com/office/drawing/2014/main" id="{2290BE4B-7129-5349-9DE5-769C9179B7A3}"/>
              </a:ext>
            </a:extLst>
          </p:cNvPr>
          <p:cNvSpPr>
            <a:spLocks noGrp="1"/>
          </p:cNvSpPr>
          <p:nvPr>
            <p:ph type="sldNum" sz="quarter" idx="2"/>
          </p:nvPr>
        </p:nvSpPr>
        <p:spPr/>
        <p:txBody>
          <a:bodyPr/>
          <a:lstStyle/>
          <a:p>
            <a:fld id="{86CB4B4D-7CA3-9044-876B-883B54F8677D}" type="slidenum">
              <a:rPr lang="en-CN" smtClean="0"/>
              <a:t>36</a:t>
            </a:fld>
            <a:endParaRPr lang="en-CN"/>
          </a:p>
        </p:txBody>
      </p:sp>
      <p:pic>
        <p:nvPicPr>
          <p:cNvPr id="3" name="图片 2">
            <a:extLst>
              <a:ext uri="{FF2B5EF4-FFF2-40B4-BE49-F238E27FC236}">
                <a16:creationId xmlns:a16="http://schemas.microsoft.com/office/drawing/2014/main" id="{FE343E3B-98D1-5CE2-78A3-565A0FF1F6A6}"/>
              </a:ext>
            </a:extLst>
          </p:cNvPr>
          <p:cNvPicPr>
            <a:picLocks noChangeAspect="1"/>
          </p:cNvPicPr>
          <p:nvPr/>
        </p:nvPicPr>
        <p:blipFill>
          <a:blip r:embed="rId2"/>
          <a:stretch>
            <a:fillRect/>
          </a:stretch>
        </p:blipFill>
        <p:spPr>
          <a:xfrm>
            <a:off x="79871" y="773612"/>
            <a:ext cx="8993333" cy="4459400"/>
          </a:xfrm>
          <a:prstGeom prst="rect">
            <a:avLst/>
          </a:prstGeom>
        </p:spPr>
      </p:pic>
      <p:sp>
        <p:nvSpPr>
          <p:cNvPr id="222" name="3. Configure your instance."/>
          <p:cNvSpPr txBox="1"/>
          <p:nvPr/>
        </p:nvSpPr>
        <p:spPr>
          <a:xfrm>
            <a:off x="1311897" y="5411267"/>
            <a:ext cx="2884172" cy="646331"/>
          </a:xfrm>
          <a:prstGeom prst="rect">
            <a:avLst/>
          </a:prstGeom>
          <a:ln w="12700">
            <a:miter lim="400000"/>
          </a:ln>
          <a:effectLst>
            <a:outerShdw blurRad="38100" dist="20000" dir="5400000" rotWithShape="0">
              <a:srgbClr val="000000">
                <a:alpha val="38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rIns="45719">
            <a:spAutoFit/>
          </a:bodyPr>
          <a:lstStyle>
            <a:lvl1pPr>
              <a:defRPr sz="1800">
                <a:solidFill>
                  <a:srgbClr val="FF2600"/>
                </a:solidFill>
              </a:defRPr>
            </a:lvl1pPr>
          </a:lstStyle>
          <a:p>
            <a:r>
              <a:rPr lang="en-US" dirty="0"/>
              <a:t>Create new key pair or</a:t>
            </a:r>
          </a:p>
          <a:p>
            <a:r>
              <a:rPr lang="en-US" dirty="0"/>
              <a:t>use an existing pair</a:t>
            </a:r>
          </a:p>
        </p:txBody>
      </p:sp>
    </p:spTree>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73DA03-B16F-2596-4160-9ABC3B12E682}"/>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D4DC7F2C-202A-A1A4-16AA-448E6E51AA0C}"/>
              </a:ext>
            </a:extLst>
          </p:cNvPr>
          <p:cNvSpPr/>
          <p:nvPr/>
        </p:nvSpPr>
        <p:spPr>
          <a:xfrm>
            <a:off x="158164" y="133692"/>
            <a:ext cx="3541354" cy="461665"/>
          </a:xfrm>
          <a:prstGeom prst="rect">
            <a:avLst/>
          </a:prstGeom>
        </p:spPr>
        <p:txBody>
          <a:bodyPr wrap="none">
            <a:spAutoFit/>
          </a:bodyPr>
          <a:lstStyle/>
          <a:p>
            <a:r>
              <a:rPr lang="en-US" dirty="0"/>
              <a:t>Launch an EC2 instance</a:t>
            </a:r>
            <a:endParaRPr lang="en-CN" dirty="0"/>
          </a:p>
        </p:txBody>
      </p:sp>
      <p:sp>
        <p:nvSpPr>
          <p:cNvPr id="2" name="Slide Number Placeholder 1">
            <a:extLst>
              <a:ext uri="{FF2B5EF4-FFF2-40B4-BE49-F238E27FC236}">
                <a16:creationId xmlns:a16="http://schemas.microsoft.com/office/drawing/2014/main" id="{1AC1FF58-18DE-A498-0378-9DA2AC82EBA1}"/>
              </a:ext>
            </a:extLst>
          </p:cNvPr>
          <p:cNvSpPr>
            <a:spLocks noGrp="1"/>
          </p:cNvSpPr>
          <p:nvPr>
            <p:ph type="sldNum" sz="quarter" idx="2"/>
          </p:nvPr>
        </p:nvSpPr>
        <p:spPr/>
        <p:txBody>
          <a:bodyPr/>
          <a:lstStyle/>
          <a:p>
            <a:fld id="{86CB4B4D-7CA3-9044-876B-883B54F8677D}" type="slidenum">
              <a:rPr lang="en-CN" smtClean="0"/>
              <a:t>37</a:t>
            </a:fld>
            <a:endParaRPr lang="en-CN"/>
          </a:p>
        </p:txBody>
      </p:sp>
      <p:pic>
        <p:nvPicPr>
          <p:cNvPr id="3" name="图片 2">
            <a:extLst>
              <a:ext uri="{FF2B5EF4-FFF2-40B4-BE49-F238E27FC236}">
                <a16:creationId xmlns:a16="http://schemas.microsoft.com/office/drawing/2014/main" id="{BE4DA98F-DA75-6ACB-24C0-104EE156D121}"/>
              </a:ext>
            </a:extLst>
          </p:cNvPr>
          <p:cNvPicPr>
            <a:picLocks noChangeAspect="1"/>
          </p:cNvPicPr>
          <p:nvPr/>
        </p:nvPicPr>
        <p:blipFill>
          <a:blip r:embed="rId2"/>
          <a:stretch>
            <a:fillRect/>
          </a:stretch>
        </p:blipFill>
        <p:spPr>
          <a:xfrm>
            <a:off x="197707" y="596191"/>
            <a:ext cx="7007324" cy="5690632"/>
          </a:xfrm>
          <a:prstGeom prst="rect">
            <a:avLst/>
          </a:prstGeom>
        </p:spPr>
      </p:pic>
      <p:sp>
        <p:nvSpPr>
          <p:cNvPr id="5" name="3. Configure your instance.">
            <a:extLst>
              <a:ext uri="{FF2B5EF4-FFF2-40B4-BE49-F238E27FC236}">
                <a16:creationId xmlns:a16="http://schemas.microsoft.com/office/drawing/2014/main" id="{D6DBADAE-F559-6660-1AB1-413B259D4B93}"/>
              </a:ext>
            </a:extLst>
          </p:cNvPr>
          <p:cNvSpPr txBox="1"/>
          <p:nvPr/>
        </p:nvSpPr>
        <p:spPr>
          <a:xfrm>
            <a:off x="5651653" y="3318062"/>
            <a:ext cx="3149466" cy="646331"/>
          </a:xfrm>
          <a:prstGeom prst="rect">
            <a:avLst/>
          </a:prstGeom>
          <a:ln w="12700">
            <a:miter lim="400000"/>
          </a:ln>
          <a:effectLst>
            <a:outerShdw blurRad="38100" dist="20000" dir="5400000" rotWithShape="0">
              <a:srgbClr val="000000">
                <a:alpha val="38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rIns="45719">
            <a:spAutoFit/>
          </a:bodyPr>
          <a:lstStyle>
            <a:lvl1pPr>
              <a:defRPr sz="1800">
                <a:solidFill>
                  <a:srgbClr val="FF2600"/>
                </a:solidFill>
              </a:defRPr>
            </a:lvl1pPr>
          </a:lstStyle>
          <a:p>
            <a:r>
              <a:rPr lang="en-US" dirty="0"/>
              <a:t>Create new security group or</a:t>
            </a:r>
          </a:p>
          <a:p>
            <a:r>
              <a:rPr lang="en-US" dirty="0"/>
              <a:t>use an existing group</a:t>
            </a:r>
          </a:p>
        </p:txBody>
      </p:sp>
    </p:spTree>
    <p:extLst>
      <p:ext uri="{BB962C8B-B14F-4D97-AF65-F5344CB8AC3E}">
        <p14:creationId xmlns:p14="http://schemas.microsoft.com/office/powerpoint/2010/main" val="3474294844"/>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C50255D2-4D26-8B4F-B64D-68301B5A368E}"/>
              </a:ext>
            </a:extLst>
          </p:cNvPr>
          <p:cNvGrpSpPr/>
          <p:nvPr/>
        </p:nvGrpSpPr>
        <p:grpSpPr>
          <a:xfrm>
            <a:off x="437497" y="5779622"/>
            <a:ext cx="8269004" cy="1002390"/>
            <a:chOff x="437498" y="4187128"/>
            <a:chExt cx="8269004" cy="1002390"/>
          </a:xfrm>
        </p:grpSpPr>
        <p:sp>
          <p:nvSpPr>
            <p:cNvPr id="237" name="圆角矩形"/>
            <p:cNvSpPr/>
            <p:nvPr/>
          </p:nvSpPr>
          <p:spPr>
            <a:xfrm>
              <a:off x="437498" y="4195065"/>
              <a:ext cx="8269004" cy="986516"/>
            </a:xfrm>
            <a:prstGeom prst="roundRect">
              <a:avLst>
                <a:gd name="adj" fmla="val 17219"/>
              </a:avLst>
            </a:prstGeom>
            <a:solidFill>
              <a:schemeClr val="accent3">
                <a:lumOff val="44000"/>
              </a:schemeClr>
            </a:solidFill>
            <a:ln w="15875">
              <a:solidFill>
                <a:srgbClr val="FF0000"/>
              </a:solidFill>
            </a:ln>
          </p:spPr>
          <p:txBody>
            <a:bodyPr lIns="45719" rIns="45719" anchor="ctr"/>
            <a:lstStyle/>
            <a:p>
              <a:pPr algn="just">
                <a:defRPr sz="1600"/>
              </a:pPr>
              <a:endParaRPr/>
            </a:p>
          </p:txBody>
        </p:sp>
        <p:sp>
          <p:nvSpPr>
            <p:cNvPr id="238" name="Caution! The default security group enables all IP addresses to access your instance over the specified ports. You'd better authorize only a specific IP address or range of addresses to access your instance."/>
            <p:cNvSpPr txBox="1"/>
            <p:nvPr/>
          </p:nvSpPr>
          <p:spPr>
            <a:xfrm>
              <a:off x="437709" y="4187128"/>
              <a:ext cx="8268582" cy="10023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lstStyle/>
            <a:p>
              <a:pPr algn="just">
                <a:defRPr sz="1800"/>
              </a:pPr>
              <a:r>
                <a:rPr sz="1600" dirty="0">
                  <a:solidFill>
                    <a:srgbClr val="FF0000"/>
                  </a:solidFill>
                </a:rPr>
                <a:t>Caution!</a:t>
              </a:r>
              <a:r>
                <a:rPr sz="1600" dirty="0"/>
                <a:t> The default security group </a:t>
              </a:r>
              <a:r>
                <a:rPr lang="en-US" sz="1600" dirty="0">
                  <a:solidFill>
                    <a:srgbClr val="FF0000"/>
                  </a:solidFill>
                </a:rPr>
                <a:t>only</a:t>
              </a:r>
              <a:r>
                <a:rPr lang="en-US" sz="1600" dirty="0"/>
                <a:t> </a:t>
              </a:r>
              <a:r>
                <a:rPr sz="1600" dirty="0"/>
                <a:t>enables </a:t>
              </a:r>
              <a:r>
                <a:rPr lang="en-US" sz="1600" dirty="0">
                  <a:solidFill>
                    <a:srgbClr val="FF2600"/>
                  </a:solidFill>
                </a:rPr>
                <a:t>port 22 </a:t>
              </a:r>
              <a:r>
                <a:rPr lang="en-US" sz="1600" dirty="0"/>
                <a:t>for</a:t>
              </a:r>
              <a:r>
                <a:rPr sz="1600" dirty="0"/>
                <a:t> </a:t>
              </a:r>
              <a:r>
                <a:rPr lang="en-US" sz="1600" dirty="0"/>
                <a:t>SSH programs from any source IPv4 address (</a:t>
              </a:r>
              <a:r>
                <a:rPr lang="en-US" sz="1600" dirty="0">
                  <a:solidFill>
                    <a:srgbClr val="FF0000"/>
                  </a:solidFill>
                </a:rPr>
                <a:t>0.0.0.0/0</a:t>
              </a:r>
              <a:r>
                <a:rPr lang="en-US" sz="1600" dirty="0"/>
                <a:t>) to </a:t>
              </a:r>
              <a:r>
                <a:rPr sz="1600" dirty="0"/>
                <a:t>access your instance. </a:t>
              </a:r>
              <a:r>
                <a:rPr lang="en-US" sz="1600" dirty="0"/>
                <a:t>You may want to allow programs from</a:t>
              </a:r>
              <a:r>
                <a:rPr sz="1600" dirty="0"/>
                <a:t> </a:t>
              </a:r>
              <a:r>
                <a:rPr lang="en-US" sz="1600" dirty="0"/>
                <a:t>other </a:t>
              </a:r>
              <a:r>
                <a:rPr sz="1600" dirty="0"/>
                <a:t>IP address </a:t>
              </a:r>
              <a:r>
                <a:rPr lang="en-US" sz="1600" dirty="0"/>
                <a:t>and</a:t>
              </a:r>
              <a:r>
                <a:rPr sz="1600" dirty="0"/>
                <a:t> </a:t>
              </a:r>
              <a:r>
                <a:rPr lang="en-US" sz="1600" dirty="0"/>
                <a:t>port</a:t>
              </a:r>
              <a:r>
                <a:rPr sz="1600" dirty="0"/>
                <a:t>s </a:t>
              </a:r>
              <a:r>
                <a:rPr lang="en-US" sz="1600" dirty="0"/>
                <a:t>to </a:t>
              </a:r>
              <a:r>
                <a:rPr sz="1600" dirty="0"/>
                <a:t>access</a:t>
              </a:r>
              <a:r>
                <a:rPr lang="en-US" sz="1600" dirty="0"/>
                <a:t> to </a:t>
              </a:r>
              <a:r>
                <a:rPr sz="1600" dirty="0"/>
                <a:t>your instance.</a:t>
              </a:r>
            </a:p>
          </p:txBody>
        </p:sp>
      </p:grpSp>
      <p:sp>
        <p:nvSpPr>
          <p:cNvPr id="239" name="6. [Optional] Edit security rules."/>
          <p:cNvSpPr txBox="1"/>
          <p:nvPr/>
        </p:nvSpPr>
        <p:spPr>
          <a:xfrm>
            <a:off x="1820561" y="4816930"/>
            <a:ext cx="4732639" cy="369332"/>
          </a:xfrm>
          <a:prstGeom prst="rect">
            <a:avLst/>
          </a:prstGeom>
          <a:ln w="12700">
            <a:miter lim="400000"/>
          </a:ln>
          <a:effectLst>
            <a:outerShdw blurRad="38100" dist="20000" dir="5400000" rotWithShape="0">
              <a:srgbClr val="000000">
                <a:alpha val="38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rIns="45719">
            <a:spAutoFit/>
          </a:bodyPr>
          <a:lstStyle>
            <a:lvl1pPr>
              <a:defRPr sz="1800">
                <a:solidFill>
                  <a:srgbClr val="FF2600"/>
                </a:solidFill>
              </a:defRPr>
            </a:lvl1pPr>
          </a:lstStyle>
          <a:p>
            <a:r>
              <a:rPr lang="en-US" dirty="0"/>
              <a:t>Add/</a:t>
            </a:r>
            <a:r>
              <a:rPr dirty="0"/>
              <a:t>Edit</a:t>
            </a:r>
            <a:r>
              <a:rPr lang="en-US" dirty="0"/>
              <a:t>/Delete</a:t>
            </a:r>
            <a:r>
              <a:rPr dirty="0"/>
              <a:t> security rules</a:t>
            </a:r>
            <a:r>
              <a:rPr lang="en-US" dirty="0"/>
              <a:t> if necessary</a:t>
            </a:r>
            <a:endParaRPr dirty="0"/>
          </a:p>
        </p:txBody>
      </p:sp>
      <p:sp>
        <p:nvSpPr>
          <p:cNvPr id="11" name="Rectangle 10">
            <a:extLst>
              <a:ext uri="{FF2B5EF4-FFF2-40B4-BE49-F238E27FC236}">
                <a16:creationId xmlns:a16="http://schemas.microsoft.com/office/drawing/2014/main" id="{1ED442BB-5498-954A-BA85-747BFCC1C399}"/>
              </a:ext>
            </a:extLst>
          </p:cNvPr>
          <p:cNvSpPr/>
          <p:nvPr/>
        </p:nvSpPr>
        <p:spPr>
          <a:xfrm>
            <a:off x="158164" y="133692"/>
            <a:ext cx="3541354" cy="461665"/>
          </a:xfrm>
          <a:prstGeom prst="rect">
            <a:avLst/>
          </a:prstGeom>
        </p:spPr>
        <p:txBody>
          <a:bodyPr wrap="none">
            <a:spAutoFit/>
          </a:bodyPr>
          <a:lstStyle/>
          <a:p>
            <a:r>
              <a:rPr lang="en-US" dirty="0"/>
              <a:t>Launch an EC2 instance</a:t>
            </a:r>
            <a:endParaRPr lang="en-CN" dirty="0"/>
          </a:p>
        </p:txBody>
      </p:sp>
      <p:sp>
        <p:nvSpPr>
          <p:cNvPr id="3" name="Slide Number Placeholder 2">
            <a:extLst>
              <a:ext uri="{FF2B5EF4-FFF2-40B4-BE49-F238E27FC236}">
                <a16:creationId xmlns:a16="http://schemas.microsoft.com/office/drawing/2014/main" id="{D6DFD1E7-5EA1-BB4A-8C4A-EC4054A04471}"/>
              </a:ext>
            </a:extLst>
          </p:cNvPr>
          <p:cNvSpPr>
            <a:spLocks noGrp="1"/>
          </p:cNvSpPr>
          <p:nvPr>
            <p:ph type="sldNum" sz="quarter" idx="2"/>
          </p:nvPr>
        </p:nvSpPr>
        <p:spPr/>
        <p:txBody>
          <a:bodyPr/>
          <a:lstStyle/>
          <a:p>
            <a:fld id="{86CB4B4D-7CA3-9044-876B-883B54F8677D}" type="slidenum">
              <a:rPr lang="en-CN" smtClean="0"/>
              <a:t>38</a:t>
            </a:fld>
            <a:endParaRPr lang="en-CN"/>
          </a:p>
        </p:txBody>
      </p:sp>
      <p:pic>
        <p:nvPicPr>
          <p:cNvPr id="5" name="图片 4">
            <a:extLst>
              <a:ext uri="{FF2B5EF4-FFF2-40B4-BE49-F238E27FC236}">
                <a16:creationId xmlns:a16="http://schemas.microsoft.com/office/drawing/2014/main" id="{1AC5E327-DB22-F22D-187F-EF5D8765138E}"/>
              </a:ext>
            </a:extLst>
          </p:cNvPr>
          <p:cNvPicPr>
            <a:picLocks noChangeAspect="1"/>
          </p:cNvPicPr>
          <p:nvPr/>
        </p:nvPicPr>
        <p:blipFill>
          <a:blip r:embed="rId3"/>
          <a:stretch>
            <a:fillRect/>
          </a:stretch>
        </p:blipFill>
        <p:spPr>
          <a:xfrm>
            <a:off x="685799" y="1791883"/>
            <a:ext cx="7772400" cy="2371959"/>
          </a:xfrm>
          <a:prstGeom prst="rect">
            <a:avLst/>
          </a:prstGeom>
        </p:spPr>
      </p:pic>
      <p:sp>
        <p:nvSpPr>
          <p:cNvPr id="7" name="文本框 6">
            <a:extLst>
              <a:ext uri="{FF2B5EF4-FFF2-40B4-BE49-F238E27FC236}">
                <a16:creationId xmlns:a16="http://schemas.microsoft.com/office/drawing/2014/main" id="{C4298D04-C931-1A3A-93B1-13E1CE7B7440}"/>
              </a:ext>
            </a:extLst>
          </p:cNvPr>
          <p:cNvSpPr txBox="1"/>
          <p:nvPr/>
        </p:nvSpPr>
        <p:spPr>
          <a:xfrm>
            <a:off x="763570" y="2743200"/>
            <a:ext cx="6617617" cy="358219"/>
          </a:xfrm>
          <a:prstGeom prst="rect">
            <a:avLst/>
          </a:prstGeom>
          <a:noFill/>
          <a:ln w="31750" cap="flat">
            <a:solidFill>
              <a:srgbClr val="FF26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zh-CN" altLang="en-US" sz="2400" b="0" i="0" u="none" strike="noStrike" cap="none" spc="0" normalizeH="0" baseline="0" dirty="0">
              <a:ln>
                <a:noFill/>
              </a:ln>
              <a:effectLst/>
              <a:uFillTx/>
              <a:latin typeface="Arial"/>
              <a:ea typeface="Arial"/>
              <a:cs typeface="Arial"/>
              <a:sym typeface="Arial"/>
            </a:endParaRPr>
          </a:p>
        </p:txBody>
      </p:sp>
    </p:spTree>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24B533-083C-4ED0-A67B-3D137E7C42F7}"/>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8BDE80F5-168D-8910-3673-0F4321391253}"/>
              </a:ext>
            </a:extLst>
          </p:cNvPr>
          <p:cNvSpPr/>
          <p:nvPr/>
        </p:nvSpPr>
        <p:spPr>
          <a:xfrm>
            <a:off x="158164" y="133692"/>
            <a:ext cx="3541354" cy="461665"/>
          </a:xfrm>
          <a:prstGeom prst="rect">
            <a:avLst/>
          </a:prstGeom>
        </p:spPr>
        <p:txBody>
          <a:bodyPr wrap="none">
            <a:spAutoFit/>
          </a:bodyPr>
          <a:lstStyle/>
          <a:p>
            <a:r>
              <a:rPr lang="en-US" dirty="0"/>
              <a:t>Launch an EC2 instance</a:t>
            </a:r>
            <a:endParaRPr lang="en-CN" dirty="0"/>
          </a:p>
        </p:txBody>
      </p:sp>
      <p:sp>
        <p:nvSpPr>
          <p:cNvPr id="2" name="Slide Number Placeholder 1">
            <a:extLst>
              <a:ext uri="{FF2B5EF4-FFF2-40B4-BE49-F238E27FC236}">
                <a16:creationId xmlns:a16="http://schemas.microsoft.com/office/drawing/2014/main" id="{BF6C6CEB-870B-4C32-DC88-163D6652349C}"/>
              </a:ext>
            </a:extLst>
          </p:cNvPr>
          <p:cNvSpPr>
            <a:spLocks noGrp="1"/>
          </p:cNvSpPr>
          <p:nvPr>
            <p:ph type="sldNum" sz="quarter" idx="2"/>
          </p:nvPr>
        </p:nvSpPr>
        <p:spPr/>
        <p:txBody>
          <a:bodyPr/>
          <a:lstStyle/>
          <a:p>
            <a:fld id="{86CB4B4D-7CA3-9044-876B-883B54F8677D}" type="slidenum">
              <a:rPr lang="en-CN" smtClean="0"/>
              <a:t>39</a:t>
            </a:fld>
            <a:endParaRPr lang="en-CN"/>
          </a:p>
        </p:txBody>
      </p:sp>
      <p:pic>
        <p:nvPicPr>
          <p:cNvPr id="6" name="图片 5">
            <a:extLst>
              <a:ext uri="{FF2B5EF4-FFF2-40B4-BE49-F238E27FC236}">
                <a16:creationId xmlns:a16="http://schemas.microsoft.com/office/drawing/2014/main" id="{25886B1C-C550-F81B-EDED-304300EC7C15}"/>
              </a:ext>
            </a:extLst>
          </p:cNvPr>
          <p:cNvPicPr>
            <a:picLocks noChangeAspect="1"/>
          </p:cNvPicPr>
          <p:nvPr/>
        </p:nvPicPr>
        <p:blipFill>
          <a:blip r:embed="rId2"/>
          <a:stretch>
            <a:fillRect/>
          </a:stretch>
        </p:blipFill>
        <p:spPr>
          <a:xfrm>
            <a:off x="321274" y="938982"/>
            <a:ext cx="7772400" cy="3832818"/>
          </a:xfrm>
          <a:prstGeom prst="rect">
            <a:avLst/>
          </a:prstGeom>
        </p:spPr>
      </p:pic>
      <p:sp>
        <p:nvSpPr>
          <p:cNvPr id="222" name="3. Configure your instance.">
            <a:extLst>
              <a:ext uri="{FF2B5EF4-FFF2-40B4-BE49-F238E27FC236}">
                <a16:creationId xmlns:a16="http://schemas.microsoft.com/office/drawing/2014/main" id="{5CC3052E-5D1C-2652-A571-50A64EBC15BE}"/>
              </a:ext>
            </a:extLst>
          </p:cNvPr>
          <p:cNvSpPr txBox="1"/>
          <p:nvPr/>
        </p:nvSpPr>
        <p:spPr>
          <a:xfrm>
            <a:off x="2765388" y="5272687"/>
            <a:ext cx="2884172" cy="646331"/>
          </a:xfrm>
          <a:prstGeom prst="rect">
            <a:avLst/>
          </a:prstGeom>
          <a:ln w="12700">
            <a:miter lim="400000"/>
          </a:ln>
          <a:effectLst>
            <a:outerShdw blurRad="38100" dist="20000" dir="5400000" rotWithShape="0">
              <a:srgbClr val="000000">
                <a:alpha val="38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rIns="45719">
            <a:spAutoFit/>
          </a:bodyPr>
          <a:lstStyle>
            <a:lvl1pPr>
              <a:defRPr sz="1800">
                <a:solidFill>
                  <a:srgbClr val="FF2600"/>
                </a:solidFill>
              </a:defRPr>
            </a:lvl1pPr>
          </a:lstStyle>
          <a:p>
            <a:r>
              <a:rPr dirty="0"/>
              <a:t>Configure your instance</a:t>
            </a:r>
            <a:r>
              <a:rPr lang="en-US" dirty="0"/>
              <a:t> if necessary, then Launch</a:t>
            </a:r>
            <a:endParaRPr dirty="0"/>
          </a:p>
        </p:txBody>
      </p:sp>
      <p:sp>
        <p:nvSpPr>
          <p:cNvPr id="223" name="线条">
            <a:extLst>
              <a:ext uri="{FF2B5EF4-FFF2-40B4-BE49-F238E27FC236}">
                <a16:creationId xmlns:a16="http://schemas.microsoft.com/office/drawing/2014/main" id="{90B25DA2-D015-5E75-1C27-449815A9EA81}"/>
              </a:ext>
            </a:extLst>
          </p:cNvPr>
          <p:cNvSpPr/>
          <p:nvPr/>
        </p:nvSpPr>
        <p:spPr>
          <a:xfrm flipV="1">
            <a:off x="5299113" y="4469092"/>
            <a:ext cx="826265" cy="646332"/>
          </a:xfrm>
          <a:prstGeom prst="line">
            <a:avLst/>
          </a:prstGeom>
          <a:ln w="25400">
            <a:solidFill>
              <a:srgbClr val="FF2600"/>
            </a:solidFill>
            <a:bevel/>
            <a:tailEnd type="triangle"/>
          </a:ln>
          <a:effectLst>
            <a:outerShdw blurRad="38100" dist="20000" dir="5400000" rotWithShape="0">
              <a:srgbClr val="000000">
                <a:alpha val="38000"/>
              </a:srgbClr>
            </a:outerShdw>
          </a:effectLst>
        </p:spPr>
        <p:txBody>
          <a:bodyPr lIns="45719" rIns="45719"/>
          <a:lstStyle/>
          <a:p>
            <a:pPr defTabSz="457200">
              <a:defRPr sz="1200">
                <a:latin typeface="+mj-lt"/>
                <a:ea typeface="+mj-ea"/>
                <a:cs typeface="+mj-cs"/>
                <a:sym typeface="Helvetica"/>
              </a:defRPr>
            </a:pPr>
            <a:endParaRPr/>
          </a:p>
        </p:txBody>
      </p:sp>
    </p:spTree>
    <p:extLst>
      <p:ext uri="{BB962C8B-B14F-4D97-AF65-F5344CB8AC3E}">
        <p14:creationId xmlns:p14="http://schemas.microsoft.com/office/powerpoint/2010/main" val="2297236439"/>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 name="Outline"/>
          <p:cNvSpPr txBox="1">
            <a:spLocks noGrp="1"/>
          </p:cNvSpPr>
          <p:nvPr>
            <p:ph type="title"/>
          </p:nvPr>
        </p:nvSpPr>
        <p:spPr>
          <a:prstGeom prst="rect">
            <a:avLst/>
          </a:prstGeom>
        </p:spPr>
        <p:txBody>
          <a:bodyPr/>
          <a:lstStyle/>
          <a:p>
            <a:r>
              <a:rPr dirty="0"/>
              <a:t>Outline</a:t>
            </a:r>
          </a:p>
        </p:txBody>
      </p:sp>
      <p:sp>
        <p:nvSpPr>
          <p:cNvPr id="113" name="Create an AWS Account…"/>
          <p:cNvSpPr txBox="1">
            <a:spLocks noGrp="1"/>
          </p:cNvSpPr>
          <p:nvPr>
            <p:ph type="body" idx="1"/>
          </p:nvPr>
        </p:nvSpPr>
        <p:spPr>
          <a:prstGeom prst="rect">
            <a:avLst/>
          </a:prstGeom>
        </p:spPr>
        <p:txBody>
          <a:bodyPr/>
          <a:lstStyle/>
          <a:p>
            <a:pPr>
              <a:defRPr>
                <a:solidFill>
                  <a:srgbClr val="FF2600"/>
                </a:solidFill>
              </a:defRPr>
            </a:pPr>
            <a:r>
              <a:rPr dirty="0"/>
              <a:t>Create an AWS Account</a:t>
            </a:r>
          </a:p>
          <a:p>
            <a:r>
              <a:rPr dirty="0"/>
              <a:t>Launch an EC2 Instance</a:t>
            </a:r>
          </a:p>
          <a:p>
            <a:r>
              <a:rPr dirty="0"/>
              <a:t>Connect to </a:t>
            </a:r>
            <a:r>
              <a:rPr lang="en-US" dirty="0"/>
              <a:t>an </a:t>
            </a:r>
            <a:r>
              <a:rPr dirty="0"/>
              <a:t>EC2 Instance</a:t>
            </a:r>
          </a:p>
          <a:p>
            <a:r>
              <a:rPr lang="en-US" dirty="0"/>
              <a:t>Stop</a:t>
            </a:r>
            <a:r>
              <a:rPr dirty="0"/>
              <a:t> an </a:t>
            </a:r>
            <a:r>
              <a:rPr lang="en-US" dirty="0"/>
              <a:t>EC2 </a:t>
            </a:r>
            <a:r>
              <a:rPr dirty="0"/>
              <a:t>Instance</a:t>
            </a:r>
          </a:p>
        </p:txBody>
      </p:sp>
      <p:sp>
        <p:nvSpPr>
          <p:cNvPr id="2" name="Slide Number Placeholder 1">
            <a:extLst>
              <a:ext uri="{FF2B5EF4-FFF2-40B4-BE49-F238E27FC236}">
                <a16:creationId xmlns:a16="http://schemas.microsoft.com/office/drawing/2014/main" id="{828DC358-A0B3-154F-8D29-92CF9338E6D4}"/>
              </a:ext>
            </a:extLst>
          </p:cNvPr>
          <p:cNvSpPr>
            <a:spLocks noGrp="1"/>
          </p:cNvSpPr>
          <p:nvPr>
            <p:ph type="sldNum" sz="quarter" idx="2"/>
          </p:nvPr>
        </p:nvSpPr>
        <p:spPr/>
        <p:txBody>
          <a:bodyPr>
            <a:normAutofit lnSpcReduction="10000"/>
          </a:bodyPr>
          <a:lstStyle/>
          <a:p>
            <a:fld id="{86CB4B4D-7CA3-9044-876B-883B54F8677D}" type="slidenum">
              <a:rPr lang="en-CN" smtClean="0"/>
              <a:t>4</a:t>
            </a:fld>
            <a:endParaRPr lang="en-CN"/>
          </a:p>
        </p:txBody>
      </p:sp>
    </p:spTree>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C801E13-4C38-814F-8A63-BFA4DC6BFCA4}"/>
              </a:ext>
            </a:extLst>
          </p:cNvPr>
          <p:cNvSpPr/>
          <p:nvPr/>
        </p:nvSpPr>
        <p:spPr>
          <a:xfrm>
            <a:off x="158164" y="133692"/>
            <a:ext cx="3541354" cy="461665"/>
          </a:xfrm>
          <a:prstGeom prst="rect">
            <a:avLst/>
          </a:prstGeom>
        </p:spPr>
        <p:txBody>
          <a:bodyPr wrap="none">
            <a:spAutoFit/>
          </a:bodyPr>
          <a:lstStyle/>
          <a:p>
            <a:r>
              <a:rPr lang="en-US" dirty="0"/>
              <a:t>Launch an EC2 instance</a:t>
            </a:r>
            <a:endParaRPr lang="en-CN" dirty="0"/>
          </a:p>
        </p:txBody>
      </p:sp>
      <p:sp>
        <p:nvSpPr>
          <p:cNvPr id="2" name="Slide Number Placeholder 1">
            <a:extLst>
              <a:ext uri="{FF2B5EF4-FFF2-40B4-BE49-F238E27FC236}">
                <a16:creationId xmlns:a16="http://schemas.microsoft.com/office/drawing/2014/main" id="{6888B646-41AD-2349-BFEF-963BCA79142F}"/>
              </a:ext>
            </a:extLst>
          </p:cNvPr>
          <p:cNvSpPr>
            <a:spLocks noGrp="1"/>
          </p:cNvSpPr>
          <p:nvPr>
            <p:ph type="sldNum" sz="quarter" idx="2"/>
          </p:nvPr>
        </p:nvSpPr>
        <p:spPr/>
        <p:txBody>
          <a:bodyPr/>
          <a:lstStyle/>
          <a:p>
            <a:fld id="{86CB4B4D-7CA3-9044-876B-883B54F8677D}" type="slidenum">
              <a:rPr lang="en-CN" smtClean="0"/>
              <a:t>40</a:t>
            </a:fld>
            <a:endParaRPr lang="en-CN"/>
          </a:p>
        </p:txBody>
      </p:sp>
      <p:pic>
        <p:nvPicPr>
          <p:cNvPr id="3" name="图片 2">
            <a:extLst>
              <a:ext uri="{FF2B5EF4-FFF2-40B4-BE49-F238E27FC236}">
                <a16:creationId xmlns:a16="http://schemas.microsoft.com/office/drawing/2014/main" id="{7CB2EAD9-F8C8-28AC-F786-0AC52A8654E6}"/>
              </a:ext>
            </a:extLst>
          </p:cNvPr>
          <p:cNvPicPr>
            <a:picLocks noChangeAspect="1"/>
          </p:cNvPicPr>
          <p:nvPr/>
        </p:nvPicPr>
        <p:blipFill>
          <a:blip r:embed="rId2"/>
          <a:stretch>
            <a:fillRect/>
          </a:stretch>
        </p:blipFill>
        <p:spPr>
          <a:xfrm>
            <a:off x="463022" y="554044"/>
            <a:ext cx="7772400" cy="3856819"/>
          </a:xfrm>
          <a:prstGeom prst="rect">
            <a:avLst/>
          </a:prstGeom>
        </p:spPr>
      </p:pic>
      <p:sp>
        <p:nvSpPr>
          <p:cNvPr id="229" name="4. Configure root volume."/>
          <p:cNvSpPr txBox="1"/>
          <p:nvPr/>
        </p:nvSpPr>
        <p:spPr>
          <a:xfrm>
            <a:off x="3396430" y="1636775"/>
            <a:ext cx="4967580" cy="369332"/>
          </a:xfrm>
          <a:prstGeom prst="rect">
            <a:avLst/>
          </a:prstGeom>
          <a:ln w="12700">
            <a:miter lim="400000"/>
          </a:ln>
          <a:effectLst>
            <a:outerShdw blurRad="38100" dist="20000" dir="5400000" rotWithShape="0">
              <a:srgbClr val="000000">
                <a:alpha val="38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rIns="45719">
            <a:spAutoFit/>
          </a:bodyPr>
          <a:lstStyle>
            <a:lvl1pPr>
              <a:defRPr sz="1800">
                <a:solidFill>
                  <a:srgbClr val="FF2600"/>
                </a:solidFill>
              </a:defRPr>
            </a:lvl1pPr>
          </a:lstStyle>
          <a:p>
            <a:r>
              <a:rPr lang="en-US" dirty="0"/>
              <a:t>Successfully launch the EC2 instance</a:t>
            </a:r>
            <a:endParaRPr dirty="0"/>
          </a:p>
        </p:txBody>
      </p:sp>
    </p:spTree>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text, application, email&#10;&#10;Description automatically generated">
            <a:extLst>
              <a:ext uri="{FF2B5EF4-FFF2-40B4-BE49-F238E27FC236}">
                <a16:creationId xmlns:a16="http://schemas.microsoft.com/office/drawing/2014/main" id="{0627A0AA-67BC-F24A-A95E-5711C62EC1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2687" y="1070573"/>
            <a:ext cx="8178626" cy="4301224"/>
          </a:xfrm>
          <a:prstGeom prst="rect">
            <a:avLst/>
          </a:prstGeom>
        </p:spPr>
      </p:pic>
      <p:sp>
        <p:nvSpPr>
          <p:cNvPr id="250" name="8. Choose the key pair you have just created."/>
          <p:cNvSpPr txBox="1"/>
          <p:nvPr/>
        </p:nvSpPr>
        <p:spPr>
          <a:xfrm>
            <a:off x="3178776" y="2804984"/>
            <a:ext cx="4318687" cy="369332"/>
          </a:xfrm>
          <a:prstGeom prst="rect">
            <a:avLst/>
          </a:prstGeom>
          <a:ln w="12700">
            <a:miter lim="400000"/>
          </a:ln>
          <a:effectLst>
            <a:outerShdw blurRad="38100" dist="20000" dir="5400000" rotWithShape="0">
              <a:srgbClr val="000000">
                <a:alpha val="38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rIns="45719">
            <a:spAutoFit/>
          </a:bodyPr>
          <a:lstStyle>
            <a:lvl1pPr>
              <a:defRPr sz="1800">
                <a:solidFill>
                  <a:srgbClr val="FF2600"/>
                </a:solidFill>
              </a:defRPr>
            </a:lvl1pPr>
          </a:lstStyle>
          <a:p>
            <a:r>
              <a:rPr lang="en-US" dirty="0"/>
              <a:t>Well done! You can now see it running!</a:t>
            </a:r>
          </a:p>
        </p:txBody>
      </p:sp>
      <p:sp>
        <p:nvSpPr>
          <p:cNvPr id="5" name="Rectangle 4">
            <a:extLst>
              <a:ext uri="{FF2B5EF4-FFF2-40B4-BE49-F238E27FC236}">
                <a16:creationId xmlns:a16="http://schemas.microsoft.com/office/drawing/2014/main" id="{8C51751D-8946-C845-A990-E78CE764DB88}"/>
              </a:ext>
            </a:extLst>
          </p:cNvPr>
          <p:cNvSpPr/>
          <p:nvPr/>
        </p:nvSpPr>
        <p:spPr>
          <a:xfrm>
            <a:off x="158164" y="133692"/>
            <a:ext cx="3541354" cy="461665"/>
          </a:xfrm>
          <a:prstGeom prst="rect">
            <a:avLst/>
          </a:prstGeom>
        </p:spPr>
        <p:txBody>
          <a:bodyPr wrap="none">
            <a:spAutoFit/>
          </a:bodyPr>
          <a:lstStyle/>
          <a:p>
            <a:r>
              <a:rPr lang="en-US" dirty="0"/>
              <a:t>Launch an EC2 instance</a:t>
            </a:r>
            <a:endParaRPr lang="en-CN" dirty="0"/>
          </a:p>
        </p:txBody>
      </p:sp>
      <p:sp>
        <p:nvSpPr>
          <p:cNvPr id="8" name="线条">
            <a:extLst>
              <a:ext uri="{FF2B5EF4-FFF2-40B4-BE49-F238E27FC236}">
                <a16:creationId xmlns:a16="http://schemas.microsoft.com/office/drawing/2014/main" id="{CC785F49-BCD8-684B-A9F1-AE6DF7C55EFE}"/>
              </a:ext>
            </a:extLst>
          </p:cNvPr>
          <p:cNvSpPr/>
          <p:nvPr/>
        </p:nvSpPr>
        <p:spPr>
          <a:xfrm flipH="1" flipV="1">
            <a:off x="4423719" y="2421923"/>
            <a:ext cx="358345" cy="383061"/>
          </a:xfrm>
          <a:prstGeom prst="line">
            <a:avLst/>
          </a:prstGeom>
          <a:ln w="25400">
            <a:solidFill>
              <a:srgbClr val="FF2600"/>
            </a:solidFill>
            <a:bevel/>
            <a:tailEnd type="triangle"/>
          </a:ln>
          <a:effectLst>
            <a:outerShdw blurRad="38100" dist="20000" dir="5400000" rotWithShape="0">
              <a:srgbClr val="000000">
                <a:alpha val="38000"/>
              </a:srgbClr>
            </a:outerShdw>
          </a:effectLst>
        </p:spPr>
        <p:txBody>
          <a:bodyPr lIns="45719" rIns="45719"/>
          <a:lstStyle/>
          <a:p>
            <a:pPr defTabSz="457200">
              <a:defRPr sz="1200">
                <a:latin typeface="+mj-lt"/>
                <a:ea typeface="+mj-ea"/>
                <a:cs typeface="+mj-cs"/>
                <a:sym typeface="Helvetica"/>
              </a:defRPr>
            </a:pPr>
            <a:endParaRPr/>
          </a:p>
        </p:txBody>
      </p:sp>
      <p:sp>
        <p:nvSpPr>
          <p:cNvPr id="2" name="Slide Number Placeholder 1">
            <a:extLst>
              <a:ext uri="{FF2B5EF4-FFF2-40B4-BE49-F238E27FC236}">
                <a16:creationId xmlns:a16="http://schemas.microsoft.com/office/drawing/2014/main" id="{9B5A47ED-E114-674D-B75F-0A81116868E3}"/>
              </a:ext>
            </a:extLst>
          </p:cNvPr>
          <p:cNvSpPr>
            <a:spLocks noGrp="1"/>
          </p:cNvSpPr>
          <p:nvPr>
            <p:ph type="sldNum" sz="quarter" idx="2"/>
          </p:nvPr>
        </p:nvSpPr>
        <p:spPr/>
        <p:txBody>
          <a:bodyPr/>
          <a:lstStyle/>
          <a:p>
            <a:fld id="{86CB4B4D-7CA3-9044-876B-883B54F8677D}" type="slidenum">
              <a:rPr lang="en-CN" smtClean="0"/>
              <a:t>41</a:t>
            </a:fld>
            <a:endParaRPr lang="en-CN"/>
          </a:p>
        </p:txBody>
      </p:sp>
    </p:spTree>
    <p:extLst>
      <p:ext uri="{BB962C8B-B14F-4D97-AF65-F5344CB8AC3E}">
        <p14:creationId xmlns:p14="http://schemas.microsoft.com/office/powerpoint/2010/main" val="1974712238"/>
      </p:ext>
    </p:ext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 name="Outline"/>
          <p:cNvSpPr txBox="1">
            <a:spLocks noGrp="1"/>
          </p:cNvSpPr>
          <p:nvPr>
            <p:ph type="title"/>
          </p:nvPr>
        </p:nvSpPr>
        <p:spPr>
          <a:prstGeom prst="rect">
            <a:avLst/>
          </a:prstGeom>
        </p:spPr>
        <p:txBody>
          <a:bodyPr/>
          <a:lstStyle/>
          <a:p>
            <a:r>
              <a:t>Outline</a:t>
            </a:r>
          </a:p>
        </p:txBody>
      </p:sp>
      <p:sp>
        <p:nvSpPr>
          <p:cNvPr id="254" name="Create an AWS Account…"/>
          <p:cNvSpPr txBox="1">
            <a:spLocks noGrp="1"/>
          </p:cNvSpPr>
          <p:nvPr>
            <p:ph type="body" idx="1"/>
          </p:nvPr>
        </p:nvSpPr>
        <p:spPr>
          <a:prstGeom prst="rect">
            <a:avLst/>
          </a:prstGeom>
        </p:spPr>
        <p:txBody>
          <a:bodyPr/>
          <a:lstStyle/>
          <a:p>
            <a:r>
              <a:rPr dirty="0"/>
              <a:t>Create an AWS Account</a:t>
            </a:r>
          </a:p>
          <a:p>
            <a:r>
              <a:rPr dirty="0"/>
              <a:t>Launch an EC2 Instance</a:t>
            </a:r>
          </a:p>
          <a:p>
            <a:pPr>
              <a:defRPr>
                <a:solidFill>
                  <a:srgbClr val="FF2600"/>
                </a:solidFill>
              </a:defRPr>
            </a:pPr>
            <a:r>
              <a:rPr dirty="0"/>
              <a:t>Connect to an Instance</a:t>
            </a:r>
          </a:p>
          <a:p>
            <a:r>
              <a:rPr lang="en-US" dirty="0"/>
              <a:t>Stop</a:t>
            </a:r>
            <a:r>
              <a:rPr dirty="0"/>
              <a:t> an</a:t>
            </a:r>
            <a:r>
              <a:rPr lang="en-US" dirty="0"/>
              <a:t> EC2</a:t>
            </a:r>
            <a:r>
              <a:rPr dirty="0"/>
              <a:t> Instance</a:t>
            </a:r>
          </a:p>
        </p:txBody>
      </p:sp>
      <p:sp>
        <p:nvSpPr>
          <p:cNvPr id="2" name="Slide Number Placeholder 1">
            <a:extLst>
              <a:ext uri="{FF2B5EF4-FFF2-40B4-BE49-F238E27FC236}">
                <a16:creationId xmlns:a16="http://schemas.microsoft.com/office/drawing/2014/main" id="{7D8185DF-7347-1E48-AC4D-2E3F8AF9E1EF}"/>
              </a:ext>
            </a:extLst>
          </p:cNvPr>
          <p:cNvSpPr>
            <a:spLocks noGrp="1"/>
          </p:cNvSpPr>
          <p:nvPr>
            <p:ph type="sldNum" sz="quarter" idx="2"/>
          </p:nvPr>
        </p:nvSpPr>
        <p:spPr/>
        <p:txBody>
          <a:bodyPr>
            <a:normAutofit lnSpcReduction="10000"/>
          </a:bodyPr>
          <a:lstStyle/>
          <a:p>
            <a:fld id="{86CB4B4D-7CA3-9044-876B-883B54F8677D}" type="slidenum">
              <a:rPr lang="en-CN" smtClean="0"/>
              <a:t>42</a:t>
            </a:fld>
            <a:endParaRPr lang="en-CN"/>
          </a:p>
        </p:txBody>
      </p:sp>
    </p:spTree>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 name="5. [Optional] Add tags."/>
          <p:cNvSpPr txBox="1"/>
          <p:nvPr/>
        </p:nvSpPr>
        <p:spPr>
          <a:xfrm>
            <a:off x="1583703" y="5247327"/>
            <a:ext cx="6674177" cy="369332"/>
          </a:xfrm>
          <a:prstGeom prst="rect">
            <a:avLst/>
          </a:prstGeom>
          <a:ln w="12700">
            <a:miter lim="400000"/>
          </a:ln>
          <a:effectLst>
            <a:outerShdw blurRad="38100" dist="20000" dir="5400000" rotWithShape="0">
              <a:srgbClr val="000000">
                <a:alpha val="38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rIns="45719">
            <a:spAutoFit/>
          </a:bodyPr>
          <a:lstStyle>
            <a:lvl1pPr>
              <a:defRPr sz="1800">
                <a:solidFill>
                  <a:srgbClr val="FF2600"/>
                </a:solidFill>
              </a:defRPr>
            </a:lvl1pPr>
          </a:lstStyle>
          <a:p>
            <a:r>
              <a:rPr lang="en-US" dirty="0"/>
              <a:t>ssh –</a:t>
            </a:r>
            <a:r>
              <a:rPr lang="en-US" dirty="0" err="1"/>
              <a:t>i</a:t>
            </a:r>
            <a:r>
              <a:rPr lang="en-US" dirty="0"/>
              <a:t> &lt;</a:t>
            </a:r>
            <a:r>
              <a:rPr lang="en-US" dirty="0" err="1"/>
              <a:t>path_to_private_key</a:t>
            </a:r>
            <a:r>
              <a:rPr lang="en-US" dirty="0"/>
              <a:t>&gt; &lt;</a:t>
            </a:r>
            <a:r>
              <a:rPr lang="en-US" dirty="0" err="1"/>
              <a:t>user_name</a:t>
            </a:r>
            <a:r>
              <a:rPr lang="en-US" dirty="0"/>
              <a:t>&gt;@&lt;server&gt;</a:t>
            </a:r>
            <a:endParaRPr dirty="0"/>
          </a:p>
        </p:txBody>
      </p:sp>
      <p:sp>
        <p:nvSpPr>
          <p:cNvPr id="9" name="Rectangle 8">
            <a:extLst>
              <a:ext uri="{FF2B5EF4-FFF2-40B4-BE49-F238E27FC236}">
                <a16:creationId xmlns:a16="http://schemas.microsoft.com/office/drawing/2014/main" id="{921F937E-D7C3-AE49-91BB-AA7B24C59844}"/>
              </a:ext>
            </a:extLst>
          </p:cNvPr>
          <p:cNvSpPr/>
          <p:nvPr/>
        </p:nvSpPr>
        <p:spPr>
          <a:xfrm>
            <a:off x="158164" y="133692"/>
            <a:ext cx="3541354" cy="461665"/>
          </a:xfrm>
          <a:prstGeom prst="rect">
            <a:avLst/>
          </a:prstGeom>
        </p:spPr>
        <p:txBody>
          <a:bodyPr wrap="none">
            <a:spAutoFit/>
          </a:bodyPr>
          <a:lstStyle/>
          <a:p>
            <a:r>
              <a:rPr lang="en-US" dirty="0"/>
              <a:t>Launch an EC2 instance</a:t>
            </a:r>
            <a:endParaRPr lang="en-CN" dirty="0"/>
          </a:p>
        </p:txBody>
      </p:sp>
      <p:sp>
        <p:nvSpPr>
          <p:cNvPr id="2" name="Slide Number Placeholder 1">
            <a:extLst>
              <a:ext uri="{FF2B5EF4-FFF2-40B4-BE49-F238E27FC236}">
                <a16:creationId xmlns:a16="http://schemas.microsoft.com/office/drawing/2014/main" id="{3F3488A5-0468-A641-AA2A-062B701B2511}"/>
              </a:ext>
            </a:extLst>
          </p:cNvPr>
          <p:cNvSpPr>
            <a:spLocks noGrp="1"/>
          </p:cNvSpPr>
          <p:nvPr>
            <p:ph type="sldNum" sz="quarter" idx="2"/>
          </p:nvPr>
        </p:nvSpPr>
        <p:spPr/>
        <p:txBody>
          <a:bodyPr/>
          <a:lstStyle/>
          <a:p>
            <a:fld id="{86CB4B4D-7CA3-9044-876B-883B54F8677D}" type="slidenum">
              <a:rPr lang="en-CN" smtClean="0"/>
              <a:t>43</a:t>
            </a:fld>
            <a:endParaRPr lang="en-CN"/>
          </a:p>
        </p:txBody>
      </p:sp>
      <p:pic>
        <p:nvPicPr>
          <p:cNvPr id="4" name="图片 3">
            <a:extLst>
              <a:ext uri="{FF2B5EF4-FFF2-40B4-BE49-F238E27FC236}">
                <a16:creationId xmlns:a16="http://schemas.microsoft.com/office/drawing/2014/main" id="{1C09CA41-B1CF-AB0A-C05A-2195AE35C4CE}"/>
              </a:ext>
            </a:extLst>
          </p:cNvPr>
          <p:cNvPicPr>
            <a:picLocks noChangeAspect="1"/>
          </p:cNvPicPr>
          <p:nvPr/>
        </p:nvPicPr>
        <p:blipFill>
          <a:blip r:embed="rId2"/>
          <a:stretch>
            <a:fillRect/>
          </a:stretch>
        </p:blipFill>
        <p:spPr>
          <a:xfrm>
            <a:off x="257315" y="695567"/>
            <a:ext cx="8668868" cy="4292526"/>
          </a:xfrm>
          <a:prstGeom prst="rect">
            <a:avLst/>
          </a:prstGeom>
        </p:spPr>
      </p:pic>
    </p:spTree>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965F9F-D97C-8461-DBF2-8E514B078F26}"/>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4B08CE85-2C4C-4A41-9B7F-7613760E972C}"/>
              </a:ext>
            </a:extLst>
          </p:cNvPr>
          <p:cNvSpPr/>
          <p:nvPr/>
        </p:nvSpPr>
        <p:spPr>
          <a:xfrm>
            <a:off x="158164" y="133692"/>
            <a:ext cx="4019049" cy="461665"/>
          </a:xfrm>
          <a:prstGeom prst="rect">
            <a:avLst/>
          </a:prstGeom>
        </p:spPr>
        <p:txBody>
          <a:bodyPr wrap="none">
            <a:spAutoFit/>
          </a:bodyPr>
          <a:lstStyle/>
          <a:p>
            <a:r>
              <a:rPr lang="en-US" dirty="0"/>
              <a:t>Connect to an EC2 instance</a:t>
            </a:r>
            <a:endParaRPr lang="en-CN" dirty="0"/>
          </a:p>
        </p:txBody>
      </p:sp>
      <p:sp>
        <p:nvSpPr>
          <p:cNvPr id="10" name="2. Click here and follow the instructions.">
            <a:extLst>
              <a:ext uri="{FF2B5EF4-FFF2-40B4-BE49-F238E27FC236}">
                <a16:creationId xmlns:a16="http://schemas.microsoft.com/office/drawing/2014/main" id="{D9251419-7C4B-F217-9B08-163A96080BC3}"/>
              </a:ext>
            </a:extLst>
          </p:cNvPr>
          <p:cNvSpPr txBox="1"/>
          <p:nvPr/>
        </p:nvSpPr>
        <p:spPr>
          <a:xfrm>
            <a:off x="3822647" y="5653899"/>
            <a:ext cx="2644312" cy="369332"/>
          </a:xfrm>
          <a:prstGeom prst="rect">
            <a:avLst/>
          </a:prstGeom>
          <a:ln w="12700">
            <a:miter lim="400000"/>
          </a:ln>
          <a:effectLst>
            <a:outerShdw blurRad="38100" dist="20000" dir="5400000" rotWithShape="0">
              <a:srgbClr val="000000">
                <a:alpha val="38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sz="1800">
                <a:solidFill>
                  <a:srgbClr val="FF2600"/>
                </a:solidFill>
              </a:defRPr>
            </a:lvl1pPr>
          </a:lstStyle>
          <a:p>
            <a:r>
              <a:rPr lang="en-US" dirty="0"/>
              <a:t>Connect via the browser</a:t>
            </a:r>
            <a:endParaRPr dirty="0"/>
          </a:p>
        </p:txBody>
      </p:sp>
      <p:sp>
        <p:nvSpPr>
          <p:cNvPr id="2" name="Slide Number Placeholder 1">
            <a:extLst>
              <a:ext uri="{FF2B5EF4-FFF2-40B4-BE49-F238E27FC236}">
                <a16:creationId xmlns:a16="http://schemas.microsoft.com/office/drawing/2014/main" id="{6A78CBA5-D9A3-2F3C-595E-DA9ACC71ED2D}"/>
              </a:ext>
            </a:extLst>
          </p:cNvPr>
          <p:cNvSpPr>
            <a:spLocks noGrp="1"/>
          </p:cNvSpPr>
          <p:nvPr>
            <p:ph type="sldNum" sz="quarter" idx="2"/>
          </p:nvPr>
        </p:nvSpPr>
        <p:spPr/>
        <p:txBody>
          <a:bodyPr/>
          <a:lstStyle/>
          <a:p>
            <a:fld id="{86CB4B4D-7CA3-9044-876B-883B54F8677D}" type="slidenum">
              <a:rPr lang="en-CN" smtClean="0"/>
              <a:t>44</a:t>
            </a:fld>
            <a:endParaRPr lang="en-CN"/>
          </a:p>
        </p:txBody>
      </p:sp>
      <p:pic>
        <p:nvPicPr>
          <p:cNvPr id="3" name="图片 2">
            <a:extLst>
              <a:ext uri="{FF2B5EF4-FFF2-40B4-BE49-F238E27FC236}">
                <a16:creationId xmlns:a16="http://schemas.microsoft.com/office/drawing/2014/main" id="{0AC39668-74E7-4B66-F5C3-868C8748DD2D}"/>
              </a:ext>
            </a:extLst>
          </p:cNvPr>
          <p:cNvPicPr>
            <a:picLocks noChangeAspect="1"/>
          </p:cNvPicPr>
          <p:nvPr/>
        </p:nvPicPr>
        <p:blipFill>
          <a:blip r:embed="rId2"/>
          <a:stretch>
            <a:fillRect/>
          </a:stretch>
        </p:blipFill>
        <p:spPr>
          <a:xfrm>
            <a:off x="47566" y="964689"/>
            <a:ext cx="9096434" cy="4504544"/>
          </a:xfrm>
          <a:prstGeom prst="rect">
            <a:avLst/>
          </a:prstGeom>
        </p:spPr>
      </p:pic>
    </p:spTree>
    <p:extLst>
      <p:ext uri="{BB962C8B-B14F-4D97-AF65-F5344CB8AC3E}">
        <p14:creationId xmlns:p14="http://schemas.microsoft.com/office/powerpoint/2010/main" val="1280786218"/>
      </p:ext>
    </p:extLst>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96E604B-72E0-7047-9CC2-3B26922A5CAA}"/>
              </a:ext>
            </a:extLst>
          </p:cNvPr>
          <p:cNvSpPr/>
          <p:nvPr/>
        </p:nvSpPr>
        <p:spPr>
          <a:xfrm>
            <a:off x="158164" y="133692"/>
            <a:ext cx="4019049" cy="461665"/>
          </a:xfrm>
          <a:prstGeom prst="rect">
            <a:avLst/>
          </a:prstGeom>
        </p:spPr>
        <p:txBody>
          <a:bodyPr wrap="none">
            <a:spAutoFit/>
          </a:bodyPr>
          <a:lstStyle/>
          <a:p>
            <a:r>
              <a:rPr lang="en-US" dirty="0"/>
              <a:t>Connect to an EC2 instance</a:t>
            </a:r>
            <a:endParaRPr lang="en-CN" dirty="0"/>
          </a:p>
        </p:txBody>
      </p:sp>
      <p:pic>
        <p:nvPicPr>
          <p:cNvPr id="9" name="Picture 8" descr="Graphical user interface, text, application&#10;&#10;Description automatically generated">
            <a:extLst>
              <a:ext uri="{FF2B5EF4-FFF2-40B4-BE49-F238E27FC236}">
                <a16:creationId xmlns:a16="http://schemas.microsoft.com/office/drawing/2014/main" id="{47154D67-AE8B-AF46-802C-EDA0240BFC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27051"/>
            <a:ext cx="8920125" cy="4722419"/>
          </a:xfrm>
          <a:prstGeom prst="rect">
            <a:avLst/>
          </a:prstGeom>
        </p:spPr>
      </p:pic>
      <p:sp>
        <p:nvSpPr>
          <p:cNvPr id="10" name="2. Click here and follow the instructions.">
            <a:extLst>
              <a:ext uri="{FF2B5EF4-FFF2-40B4-BE49-F238E27FC236}">
                <a16:creationId xmlns:a16="http://schemas.microsoft.com/office/drawing/2014/main" id="{F654656A-2292-9C4C-9780-E78C9B0B9822}"/>
              </a:ext>
            </a:extLst>
          </p:cNvPr>
          <p:cNvSpPr txBox="1"/>
          <p:nvPr/>
        </p:nvSpPr>
        <p:spPr>
          <a:xfrm>
            <a:off x="1579067" y="6011832"/>
            <a:ext cx="2644312" cy="646331"/>
          </a:xfrm>
          <a:prstGeom prst="rect">
            <a:avLst/>
          </a:prstGeom>
          <a:ln w="12700">
            <a:miter lim="400000"/>
          </a:ln>
          <a:effectLst>
            <a:outerShdw blurRad="38100" dist="20000" dir="5400000" rotWithShape="0">
              <a:srgbClr val="000000">
                <a:alpha val="38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sz="1800">
                <a:solidFill>
                  <a:srgbClr val="FF2600"/>
                </a:solidFill>
              </a:defRPr>
            </a:lvl1pPr>
          </a:lstStyle>
          <a:p>
            <a:r>
              <a:rPr lang="en-US" dirty="0"/>
              <a:t>Connect via the terminal</a:t>
            </a:r>
          </a:p>
          <a:p>
            <a:r>
              <a:rPr lang="en-US" dirty="0"/>
              <a:t>Just follow~</a:t>
            </a:r>
            <a:endParaRPr dirty="0"/>
          </a:p>
        </p:txBody>
      </p:sp>
      <p:sp>
        <p:nvSpPr>
          <p:cNvPr id="2" name="Slide Number Placeholder 1">
            <a:extLst>
              <a:ext uri="{FF2B5EF4-FFF2-40B4-BE49-F238E27FC236}">
                <a16:creationId xmlns:a16="http://schemas.microsoft.com/office/drawing/2014/main" id="{6918F166-9999-AF46-A496-97C493B14296}"/>
              </a:ext>
            </a:extLst>
          </p:cNvPr>
          <p:cNvSpPr>
            <a:spLocks noGrp="1"/>
          </p:cNvSpPr>
          <p:nvPr>
            <p:ph type="sldNum" sz="quarter" idx="2"/>
          </p:nvPr>
        </p:nvSpPr>
        <p:spPr/>
        <p:txBody>
          <a:bodyPr/>
          <a:lstStyle/>
          <a:p>
            <a:fld id="{86CB4B4D-7CA3-9044-876B-883B54F8677D}" type="slidenum">
              <a:rPr lang="en-CN" smtClean="0"/>
              <a:t>45</a:t>
            </a:fld>
            <a:endParaRPr lang="en-CN"/>
          </a:p>
        </p:txBody>
      </p:sp>
    </p:spTree>
    <p:extLst>
      <p:ext uri="{BB962C8B-B14F-4D97-AF65-F5344CB8AC3E}">
        <p14:creationId xmlns:p14="http://schemas.microsoft.com/office/powerpoint/2010/main" val="2236425032"/>
      </p:ext>
    </p:extLst>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C10887A5-4FBF-2A97-51A0-FBE57B5D4A52}"/>
              </a:ext>
            </a:extLst>
          </p:cNvPr>
          <p:cNvPicPr>
            <a:picLocks noChangeAspect="1"/>
          </p:cNvPicPr>
          <p:nvPr/>
        </p:nvPicPr>
        <p:blipFill>
          <a:blip r:embed="rId2"/>
          <a:stretch>
            <a:fillRect/>
          </a:stretch>
        </p:blipFill>
        <p:spPr>
          <a:xfrm>
            <a:off x="473149" y="1318861"/>
            <a:ext cx="7772400" cy="3848626"/>
          </a:xfrm>
          <a:prstGeom prst="rect">
            <a:avLst/>
          </a:prstGeom>
        </p:spPr>
      </p:pic>
      <p:sp>
        <p:nvSpPr>
          <p:cNvPr id="264" name="Public vs. Private IP"/>
          <p:cNvSpPr txBox="1">
            <a:spLocks noGrp="1"/>
          </p:cNvSpPr>
          <p:nvPr>
            <p:ph type="title"/>
          </p:nvPr>
        </p:nvSpPr>
        <p:spPr>
          <a:xfrm>
            <a:off x="189184" y="-20255"/>
            <a:ext cx="8340330" cy="982267"/>
          </a:xfrm>
          <a:prstGeom prst="rect">
            <a:avLst/>
          </a:prstGeom>
        </p:spPr>
        <p:txBody>
          <a:bodyPr/>
          <a:lstStyle/>
          <a:p>
            <a:r>
              <a:rPr dirty="0"/>
              <a:t>Public vs. Private IP</a:t>
            </a:r>
          </a:p>
        </p:txBody>
      </p:sp>
      <p:sp>
        <p:nvSpPr>
          <p:cNvPr id="267" name="reachable from the Internet…"/>
          <p:cNvSpPr txBox="1"/>
          <p:nvPr/>
        </p:nvSpPr>
        <p:spPr>
          <a:xfrm>
            <a:off x="473149" y="5373607"/>
            <a:ext cx="4714785" cy="923330"/>
          </a:xfrm>
          <a:prstGeom prst="rect">
            <a:avLst/>
          </a:prstGeom>
          <a:ln w="12700">
            <a:miter lim="400000"/>
          </a:ln>
          <a:effectLst>
            <a:outerShdw blurRad="38100" dist="20000" dir="5400000" rotWithShape="0">
              <a:srgbClr val="000000">
                <a:alpha val="38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rIns="45719">
            <a:spAutoFit/>
          </a:bodyPr>
          <a:lstStyle/>
          <a:p>
            <a:pPr>
              <a:defRPr sz="1800">
                <a:solidFill>
                  <a:srgbClr val="FF2600"/>
                </a:solidFill>
              </a:defRPr>
            </a:pPr>
            <a:r>
              <a:rPr dirty="0"/>
              <a:t>reachable from the Internet</a:t>
            </a:r>
          </a:p>
          <a:p>
            <a:pPr>
              <a:defRPr sz="1800">
                <a:solidFill>
                  <a:srgbClr val="FF2600"/>
                </a:solidFill>
              </a:defRPr>
            </a:pPr>
            <a:r>
              <a:rPr dirty="0"/>
              <a:t>e.g., used in SSH from your laptop</a:t>
            </a:r>
            <a:endParaRPr lang="en-US" dirty="0"/>
          </a:p>
          <a:p>
            <a:pPr>
              <a:defRPr sz="1800">
                <a:solidFill>
                  <a:srgbClr val="FF2600"/>
                </a:solidFill>
              </a:defRPr>
            </a:pPr>
            <a:r>
              <a:rPr lang="en-CN" dirty="0"/>
              <a:t>(Change each time you start the instance!)</a:t>
            </a:r>
            <a:endParaRPr dirty="0"/>
          </a:p>
        </p:txBody>
      </p:sp>
      <p:sp>
        <p:nvSpPr>
          <p:cNvPr id="2" name="Slide Number Placeholder 1">
            <a:extLst>
              <a:ext uri="{FF2B5EF4-FFF2-40B4-BE49-F238E27FC236}">
                <a16:creationId xmlns:a16="http://schemas.microsoft.com/office/drawing/2014/main" id="{58BC9155-6C5A-5544-9D89-126CAE9D6D3F}"/>
              </a:ext>
            </a:extLst>
          </p:cNvPr>
          <p:cNvSpPr>
            <a:spLocks noGrp="1"/>
          </p:cNvSpPr>
          <p:nvPr>
            <p:ph type="sldNum" sz="quarter" idx="2"/>
          </p:nvPr>
        </p:nvSpPr>
        <p:spPr/>
        <p:txBody>
          <a:bodyPr/>
          <a:lstStyle/>
          <a:p>
            <a:fld id="{86CB4B4D-7CA3-9044-876B-883B54F8677D}" type="slidenum">
              <a:rPr lang="en-CN" smtClean="0"/>
              <a:t>46</a:t>
            </a:fld>
            <a:endParaRPr lang="en-CN"/>
          </a:p>
        </p:txBody>
      </p:sp>
      <p:pic>
        <p:nvPicPr>
          <p:cNvPr id="5" name="图片 4">
            <a:extLst>
              <a:ext uri="{FF2B5EF4-FFF2-40B4-BE49-F238E27FC236}">
                <a16:creationId xmlns:a16="http://schemas.microsoft.com/office/drawing/2014/main" id="{D329CB88-36A7-E82F-63BD-F9AC40AE5033}"/>
              </a:ext>
            </a:extLst>
          </p:cNvPr>
          <p:cNvPicPr>
            <a:picLocks noChangeAspect="1"/>
          </p:cNvPicPr>
          <p:nvPr/>
        </p:nvPicPr>
        <p:blipFill>
          <a:blip r:embed="rId3"/>
          <a:stretch>
            <a:fillRect/>
          </a:stretch>
        </p:blipFill>
        <p:spPr>
          <a:xfrm>
            <a:off x="6688596" y="2774376"/>
            <a:ext cx="890555" cy="519220"/>
          </a:xfrm>
          <a:prstGeom prst="rect">
            <a:avLst/>
          </a:prstGeom>
        </p:spPr>
      </p:pic>
      <p:pic>
        <p:nvPicPr>
          <p:cNvPr id="6" name="图片 5">
            <a:extLst>
              <a:ext uri="{FF2B5EF4-FFF2-40B4-BE49-F238E27FC236}">
                <a16:creationId xmlns:a16="http://schemas.microsoft.com/office/drawing/2014/main" id="{1ECB8CEC-E76A-9456-90B6-B1CDF65C080E}"/>
              </a:ext>
            </a:extLst>
          </p:cNvPr>
          <p:cNvPicPr>
            <a:picLocks noChangeAspect="1"/>
          </p:cNvPicPr>
          <p:nvPr/>
        </p:nvPicPr>
        <p:blipFill>
          <a:blip r:embed="rId4"/>
          <a:stretch>
            <a:fillRect/>
          </a:stretch>
        </p:blipFill>
        <p:spPr>
          <a:xfrm rot="19776258">
            <a:off x="6824005" y="2270814"/>
            <a:ext cx="201438" cy="360029"/>
          </a:xfrm>
          <a:prstGeom prst="rect">
            <a:avLst/>
          </a:prstGeom>
        </p:spPr>
      </p:pic>
      <p:pic>
        <p:nvPicPr>
          <p:cNvPr id="7" name="图片 6">
            <a:extLst>
              <a:ext uri="{FF2B5EF4-FFF2-40B4-BE49-F238E27FC236}">
                <a16:creationId xmlns:a16="http://schemas.microsoft.com/office/drawing/2014/main" id="{641D24B1-1C03-0C20-D2CF-77477B37165D}"/>
              </a:ext>
            </a:extLst>
          </p:cNvPr>
          <p:cNvPicPr>
            <a:picLocks noChangeAspect="1"/>
          </p:cNvPicPr>
          <p:nvPr/>
        </p:nvPicPr>
        <p:blipFill>
          <a:blip r:embed="rId3"/>
          <a:stretch>
            <a:fillRect/>
          </a:stretch>
        </p:blipFill>
        <p:spPr>
          <a:xfrm>
            <a:off x="5536248" y="2158738"/>
            <a:ext cx="317798" cy="233046"/>
          </a:xfrm>
          <a:prstGeom prst="rect">
            <a:avLst/>
          </a:prstGeom>
        </p:spPr>
      </p:pic>
      <p:pic>
        <p:nvPicPr>
          <p:cNvPr id="9" name="图片 8">
            <a:extLst>
              <a:ext uri="{FF2B5EF4-FFF2-40B4-BE49-F238E27FC236}">
                <a16:creationId xmlns:a16="http://schemas.microsoft.com/office/drawing/2014/main" id="{2E4DE1F8-D6A9-1B49-DCCC-01952863D726}"/>
              </a:ext>
            </a:extLst>
          </p:cNvPr>
          <p:cNvPicPr>
            <a:picLocks noChangeAspect="1"/>
          </p:cNvPicPr>
          <p:nvPr/>
        </p:nvPicPr>
        <p:blipFill>
          <a:blip r:embed="rId5"/>
          <a:stretch>
            <a:fillRect/>
          </a:stretch>
        </p:blipFill>
        <p:spPr>
          <a:xfrm>
            <a:off x="5536248" y="1978373"/>
            <a:ext cx="492411" cy="180366"/>
          </a:xfrm>
          <a:prstGeom prst="rect">
            <a:avLst/>
          </a:prstGeom>
        </p:spPr>
      </p:pic>
      <p:sp>
        <p:nvSpPr>
          <p:cNvPr id="269" name="reachable within the same network…"/>
          <p:cNvSpPr txBox="1"/>
          <p:nvPr/>
        </p:nvSpPr>
        <p:spPr>
          <a:xfrm>
            <a:off x="4977677" y="5096608"/>
            <a:ext cx="3894094" cy="1200329"/>
          </a:xfrm>
          <a:prstGeom prst="rect">
            <a:avLst/>
          </a:prstGeom>
          <a:ln w="12700">
            <a:miter lim="400000"/>
          </a:ln>
          <a:effectLst>
            <a:outerShdw blurRad="38100" dist="20000" dir="5400000" rotWithShape="0">
              <a:srgbClr val="000000">
                <a:alpha val="38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rIns="45719">
            <a:spAutoFit/>
          </a:bodyPr>
          <a:lstStyle/>
          <a:p>
            <a:pPr>
              <a:defRPr sz="1800">
                <a:solidFill>
                  <a:srgbClr val="FF2600"/>
                </a:solidFill>
              </a:defRPr>
            </a:pPr>
            <a:r>
              <a:rPr dirty="0"/>
              <a:t>reachable within the same network</a:t>
            </a:r>
          </a:p>
          <a:p>
            <a:pPr>
              <a:defRPr sz="1800">
                <a:solidFill>
                  <a:srgbClr val="FF2600"/>
                </a:solidFill>
              </a:defRPr>
            </a:pPr>
            <a:r>
              <a:rPr dirty="0"/>
              <a:t>e.g., connecting from another instance in the same availability zone</a:t>
            </a:r>
            <a:endParaRPr lang="en-US" dirty="0"/>
          </a:p>
          <a:p>
            <a:pPr>
              <a:defRPr sz="1800">
                <a:solidFill>
                  <a:srgbClr val="FF2600"/>
                </a:solidFill>
              </a:defRPr>
            </a:pPr>
            <a:r>
              <a:rPr lang="en-CN" dirty="0"/>
              <a:t>(Never change)</a:t>
            </a:r>
            <a:endParaRPr lang="en-US" dirty="0"/>
          </a:p>
        </p:txBody>
      </p:sp>
    </p:spTree>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 name="Connection Test"/>
          <p:cNvSpPr txBox="1">
            <a:spLocks noGrp="1"/>
          </p:cNvSpPr>
          <p:nvPr>
            <p:ph type="title"/>
          </p:nvPr>
        </p:nvSpPr>
        <p:spPr>
          <a:prstGeom prst="rect">
            <a:avLst/>
          </a:prstGeom>
        </p:spPr>
        <p:txBody>
          <a:bodyPr/>
          <a:lstStyle/>
          <a:p>
            <a:r>
              <a:t>Connection Test</a:t>
            </a:r>
          </a:p>
        </p:txBody>
      </p:sp>
      <p:sp>
        <p:nvSpPr>
          <p:cNvPr id="272" name="To test whether your instance is connected to the Internet, access google from your EC2 instance. Type the command in the SSH shell after successfully connecting to the instance. The command will download the homepage of Google to your current directory."/>
          <p:cNvSpPr txBox="1">
            <a:spLocks noGrp="1"/>
          </p:cNvSpPr>
          <p:nvPr>
            <p:ph type="body" idx="1"/>
          </p:nvPr>
        </p:nvSpPr>
        <p:spPr>
          <a:prstGeom prst="rect">
            <a:avLst/>
          </a:prstGeom>
        </p:spPr>
        <p:txBody>
          <a:bodyPr/>
          <a:lstStyle/>
          <a:p>
            <a:r>
              <a:rPr dirty="0"/>
              <a:t>To test whether your instance is connected to the Internet, access google from your EC2 instance. Type the command in the </a:t>
            </a:r>
            <a:r>
              <a:rPr dirty="0">
                <a:solidFill>
                  <a:srgbClr val="FF2600"/>
                </a:solidFill>
              </a:rPr>
              <a:t>SSH shell</a:t>
            </a:r>
            <a:r>
              <a:rPr dirty="0"/>
              <a:t> after successfully connecting to the instance. The command will download the homepage of Google to your current directory.</a:t>
            </a:r>
          </a:p>
          <a:p>
            <a:endParaRPr dirty="0"/>
          </a:p>
          <a:p>
            <a:r>
              <a:rPr dirty="0"/>
              <a:t>To test the connection from your computer to EC2 instance, upload a file from local computer to EC2 instance. Type the command in </a:t>
            </a:r>
            <a:r>
              <a:rPr dirty="0">
                <a:solidFill>
                  <a:srgbClr val="FF2600"/>
                </a:solidFill>
              </a:rPr>
              <a:t>another terminal without SSH connection</a:t>
            </a:r>
            <a:r>
              <a:rPr dirty="0"/>
              <a:t>. The command copies &lt;</a:t>
            </a:r>
            <a:r>
              <a:rPr dirty="0" err="1"/>
              <a:t>local_file</a:t>
            </a:r>
            <a:r>
              <a:rPr dirty="0"/>
              <a:t>&gt; to the directory “~” of the remote instance. </a:t>
            </a:r>
          </a:p>
        </p:txBody>
      </p:sp>
      <p:pic>
        <p:nvPicPr>
          <p:cNvPr id="273" name="Screen Shot 2018-08-28 at 14.51.10.png" descr="Screen Shot 2018-08-28 at 14.51.10.png"/>
          <p:cNvPicPr>
            <a:picLocks noChangeAspect="1"/>
          </p:cNvPicPr>
          <p:nvPr/>
        </p:nvPicPr>
        <p:blipFill>
          <a:blip r:embed="rId2"/>
          <a:srcRect r="7339"/>
          <a:stretch>
            <a:fillRect/>
          </a:stretch>
        </p:blipFill>
        <p:spPr>
          <a:xfrm>
            <a:off x="335557" y="3607367"/>
            <a:ext cx="8472903" cy="340675"/>
          </a:xfrm>
          <a:prstGeom prst="rect">
            <a:avLst/>
          </a:prstGeom>
          <a:ln w="12700">
            <a:miter lim="400000"/>
          </a:ln>
        </p:spPr>
      </p:pic>
      <p:pic>
        <p:nvPicPr>
          <p:cNvPr id="274" name="Screen Shot 2018-08-28 at 14.51.20.png" descr="Screen Shot 2018-08-28 at 14.51.20.png"/>
          <p:cNvPicPr>
            <a:picLocks noChangeAspect="1"/>
          </p:cNvPicPr>
          <p:nvPr/>
        </p:nvPicPr>
        <p:blipFill>
          <a:blip r:embed="rId3"/>
          <a:srcRect r="7595"/>
          <a:stretch>
            <a:fillRect/>
          </a:stretch>
        </p:blipFill>
        <p:spPr>
          <a:xfrm>
            <a:off x="330168" y="6341690"/>
            <a:ext cx="8448625" cy="330938"/>
          </a:xfrm>
          <a:prstGeom prst="rect">
            <a:avLst/>
          </a:prstGeom>
          <a:ln w="12700">
            <a:miter lim="400000"/>
          </a:ln>
        </p:spPr>
      </p:pic>
      <p:sp>
        <p:nvSpPr>
          <p:cNvPr id="275" name="scp -i &lt;private_key_path&gt; &lt;local_file_path&gt; ubuntu@&lt;public_ip&gt;:~"/>
          <p:cNvSpPr txBox="1"/>
          <p:nvPr/>
        </p:nvSpPr>
        <p:spPr>
          <a:xfrm>
            <a:off x="909323" y="6340817"/>
            <a:ext cx="7904509" cy="332741"/>
          </a:xfrm>
          <a:prstGeom prst="rect">
            <a:avLst/>
          </a:prstGeom>
          <a:solidFill>
            <a:srgbClr val="F6F6F6"/>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1600" b="1">
                <a:solidFill>
                  <a:schemeClr val="accent3">
                    <a:lumOff val="-11199"/>
                  </a:schemeClr>
                </a:solidFill>
                <a:latin typeface="Courier"/>
                <a:ea typeface="Courier"/>
                <a:cs typeface="Courier"/>
                <a:sym typeface="Courier"/>
              </a:defRPr>
            </a:lvl1pPr>
          </a:lstStyle>
          <a:p>
            <a:r>
              <a:rPr dirty="0" err="1"/>
              <a:t>scp</a:t>
            </a:r>
            <a:r>
              <a:rPr dirty="0"/>
              <a:t> -</a:t>
            </a:r>
            <a:r>
              <a:rPr dirty="0" err="1"/>
              <a:t>i</a:t>
            </a:r>
            <a:r>
              <a:rPr dirty="0"/>
              <a:t> &lt;</a:t>
            </a:r>
            <a:r>
              <a:rPr dirty="0" err="1"/>
              <a:t>private_key_path</a:t>
            </a:r>
            <a:r>
              <a:rPr dirty="0"/>
              <a:t>&gt; &lt;</a:t>
            </a:r>
            <a:r>
              <a:rPr dirty="0" err="1"/>
              <a:t>local_file_path</a:t>
            </a:r>
            <a:r>
              <a:rPr dirty="0"/>
              <a:t>&gt; ubuntu@&lt;</a:t>
            </a:r>
            <a:r>
              <a:rPr dirty="0" err="1"/>
              <a:t>public_ip</a:t>
            </a:r>
            <a:r>
              <a:rPr dirty="0"/>
              <a:t>&gt;:~</a:t>
            </a:r>
          </a:p>
        </p:txBody>
      </p:sp>
      <p:sp>
        <p:nvSpPr>
          <p:cNvPr id="2" name="Slide Number Placeholder 1">
            <a:extLst>
              <a:ext uri="{FF2B5EF4-FFF2-40B4-BE49-F238E27FC236}">
                <a16:creationId xmlns:a16="http://schemas.microsoft.com/office/drawing/2014/main" id="{D53170DE-EE31-FE44-9D01-CE68950FF176}"/>
              </a:ext>
            </a:extLst>
          </p:cNvPr>
          <p:cNvSpPr>
            <a:spLocks noGrp="1"/>
          </p:cNvSpPr>
          <p:nvPr>
            <p:ph type="sldNum" sz="quarter" idx="2"/>
          </p:nvPr>
        </p:nvSpPr>
        <p:spPr/>
        <p:txBody>
          <a:bodyPr/>
          <a:lstStyle/>
          <a:p>
            <a:fld id="{86CB4B4D-7CA3-9044-876B-883B54F8677D}" type="slidenum">
              <a:rPr lang="en-CN" smtClean="0"/>
              <a:t>47</a:t>
            </a:fld>
            <a:endParaRPr lang="en-CN"/>
          </a:p>
        </p:txBody>
      </p:sp>
    </p:spTree>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 name="Outline"/>
          <p:cNvSpPr txBox="1">
            <a:spLocks noGrp="1"/>
          </p:cNvSpPr>
          <p:nvPr>
            <p:ph type="title"/>
          </p:nvPr>
        </p:nvSpPr>
        <p:spPr>
          <a:prstGeom prst="rect">
            <a:avLst/>
          </a:prstGeom>
        </p:spPr>
        <p:txBody>
          <a:bodyPr/>
          <a:lstStyle/>
          <a:p>
            <a:r>
              <a:t>Outline</a:t>
            </a:r>
          </a:p>
        </p:txBody>
      </p:sp>
      <p:sp>
        <p:nvSpPr>
          <p:cNvPr id="278" name="Create an AWS Account…"/>
          <p:cNvSpPr txBox="1">
            <a:spLocks noGrp="1"/>
          </p:cNvSpPr>
          <p:nvPr>
            <p:ph type="body" idx="1"/>
          </p:nvPr>
        </p:nvSpPr>
        <p:spPr>
          <a:prstGeom prst="rect">
            <a:avLst/>
          </a:prstGeom>
        </p:spPr>
        <p:txBody>
          <a:bodyPr/>
          <a:lstStyle/>
          <a:p>
            <a:r>
              <a:rPr dirty="0"/>
              <a:t>Create an AWS Account</a:t>
            </a:r>
          </a:p>
          <a:p>
            <a:r>
              <a:rPr dirty="0"/>
              <a:t>Launch an EC2 Instance</a:t>
            </a:r>
          </a:p>
          <a:p>
            <a:r>
              <a:rPr dirty="0"/>
              <a:t>Connect to an Instance</a:t>
            </a:r>
          </a:p>
          <a:p>
            <a:pPr>
              <a:defRPr>
                <a:solidFill>
                  <a:srgbClr val="FF2600"/>
                </a:solidFill>
              </a:defRPr>
            </a:pPr>
            <a:r>
              <a:rPr lang="en-US" dirty="0"/>
              <a:t>Stop</a:t>
            </a:r>
            <a:r>
              <a:rPr dirty="0"/>
              <a:t> an </a:t>
            </a:r>
            <a:r>
              <a:rPr lang="en-US" dirty="0"/>
              <a:t>EC2 </a:t>
            </a:r>
            <a:r>
              <a:rPr dirty="0"/>
              <a:t>Instance</a:t>
            </a:r>
          </a:p>
        </p:txBody>
      </p:sp>
      <p:sp>
        <p:nvSpPr>
          <p:cNvPr id="2" name="Slide Number Placeholder 1">
            <a:extLst>
              <a:ext uri="{FF2B5EF4-FFF2-40B4-BE49-F238E27FC236}">
                <a16:creationId xmlns:a16="http://schemas.microsoft.com/office/drawing/2014/main" id="{2252C9B2-FC1E-E643-970D-3D400F218033}"/>
              </a:ext>
            </a:extLst>
          </p:cNvPr>
          <p:cNvSpPr>
            <a:spLocks noGrp="1"/>
          </p:cNvSpPr>
          <p:nvPr>
            <p:ph type="sldNum" sz="quarter" idx="2"/>
          </p:nvPr>
        </p:nvSpPr>
        <p:spPr/>
        <p:txBody>
          <a:bodyPr>
            <a:normAutofit lnSpcReduction="10000"/>
          </a:bodyPr>
          <a:lstStyle/>
          <a:p>
            <a:fld id="{86CB4B4D-7CA3-9044-876B-883B54F8677D}" type="slidenum">
              <a:rPr lang="en-CN" smtClean="0"/>
              <a:t>48</a:t>
            </a:fld>
            <a:endParaRPr lang="en-CN"/>
          </a:p>
        </p:txBody>
      </p:sp>
    </p:spTree>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aphical user interface, text, email&#10;&#10;Description automatically generated">
            <a:extLst>
              <a:ext uri="{FF2B5EF4-FFF2-40B4-BE49-F238E27FC236}">
                <a16:creationId xmlns:a16="http://schemas.microsoft.com/office/drawing/2014/main" id="{2C361815-9AE6-7143-9CB3-17C423A730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34143"/>
            <a:ext cx="9144000" cy="4789714"/>
          </a:xfrm>
          <a:prstGeom prst="rect">
            <a:avLst/>
          </a:prstGeom>
        </p:spPr>
      </p:pic>
      <p:sp>
        <p:nvSpPr>
          <p:cNvPr id="282" name="线条"/>
          <p:cNvSpPr/>
          <p:nvPr/>
        </p:nvSpPr>
        <p:spPr>
          <a:xfrm flipH="1" flipV="1">
            <a:off x="1871328" y="2434855"/>
            <a:ext cx="1137685" cy="361507"/>
          </a:xfrm>
          <a:prstGeom prst="line">
            <a:avLst/>
          </a:prstGeom>
          <a:ln w="25400">
            <a:solidFill>
              <a:srgbClr val="FF2600"/>
            </a:solidFill>
            <a:bevel/>
            <a:tailEnd type="triangle"/>
          </a:ln>
          <a:effectLst>
            <a:outerShdw blurRad="38100" dist="20000" dir="5400000" rotWithShape="0">
              <a:srgbClr val="000000">
                <a:alpha val="38000"/>
              </a:srgbClr>
            </a:outerShdw>
          </a:effectLst>
        </p:spPr>
        <p:txBody>
          <a:bodyPr lIns="45719" rIns="45719"/>
          <a:lstStyle/>
          <a:p>
            <a:pPr defTabSz="457200">
              <a:defRPr sz="1200">
                <a:latin typeface="+mj-lt"/>
                <a:ea typeface="+mj-ea"/>
                <a:cs typeface="+mj-cs"/>
                <a:sym typeface="Helvetica"/>
              </a:defRPr>
            </a:pPr>
            <a:endParaRPr/>
          </a:p>
        </p:txBody>
      </p:sp>
      <p:sp>
        <p:nvSpPr>
          <p:cNvPr id="283" name="1. Find the instance."/>
          <p:cNvSpPr txBox="1"/>
          <p:nvPr/>
        </p:nvSpPr>
        <p:spPr>
          <a:xfrm>
            <a:off x="3111281" y="2611696"/>
            <a:ext cx="2746904" cy="369332"/>
          </a:xfrm>
          <a:prstGeom prst="rect">
            <a:avLst/>
          </a:prstGeom>
          <a:ln w="12700">
            <a:miter lim="400000"/>
          </a:ln>
          <a:effectLst>
            <a:outerShdw blurRad="38100" dist="20000" dir="5400000" rotWithShape="0">
              <a:srgbClr val="000000">
                <a:alpha val="38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sz="1800">
                <a:solidFill>
                  <a:srgbClr val="FF2600"/>
                </a:solidFill>
              </a:defRPr>
            </a:lvl1pPr>
          </a:lstStyle>
          <a:p>
            <a:r>
              <a:rPr dirty="0"/>
              <a:t>Find the</a:t>
            </a:r>
            <a:r>
              <a:rPr lang="en-US" dirty="0"/>
              <a:t> running</a:t>
            </a:r>
            <a:r>
              <a:rPr dirty="0"/>
              <a:t> instance</a:t>
            </a:r>
          </a:p>
        </p:txBody>
      </p:sp>
      <p:sp>
        <p:nvSpPr>
          <p:cNvPr id="6" name="Rectangle 5">
            <a:extLst>
              <a:ext uri="{FF2B5EF4-FFF2-40B4-BE49-F238E27FC236}">
                <a16:creationId xmlns:a16="http://schemas.microsoft.com/office/drawing/2014/main" id="{C64312BD-CEC3-C642-9CCE-6A0EE68F9DB0}"/>
              </a:ext>
            </a:extLst>
          </p:cNvPr>
          <p:cNvSpPr/>
          <p:nvPr/>
        </p:nvSpPr>
        <p:spPr>
          <a:xfrm>
            <a:off x="158164" y="133692"/>
            <a:ext cx="3163045" cy="461665"/>
          </a:xfrm>
          <a:prstGeom prst="rect">
            <a:avLst/>
          </a:prstGeom>
        </p:spPr>
        <p:txBody>
          <a:bodyPr wrap="none">
            <a:spAutoFit/>
          </a:bodyPr>
          <a:lstStyle/>
          <a:p>
            <a:r>
              <a:rPr lang="en-US" dirty="0"/>
              <a:t>Stop an EC2 instance</a:t>
            </a:r>
            <a:endParaRPr lang="en-CN" dirty="0"/>
          </a:p>
        </p:txBody>
      </p:sp>
      <p:sp>
        <p:nvSpPr>
          <p:cNvPr id="2" name="Slide Number Placeholder 1">
            <a:extLst>
              <a:ext uri="{FF2B5EF4-FFF2-40B4-BE49-F238E27FC236}">
                <a16:creationId xmlns:a16="http://schemas.microsoft.com/office/drawing/2014/main" id="{EFCBE7E0-7C11-F14D-BF31-90FE32775CFB}"/>
              </a:ext>
            </a:extLst>
          </p:cNvPr>
          <p:cNvSpPr>
            <a:spLocks noGrp="1"/>
          </p:cNvSpPr>
          <p:nvPr>
            <p:ph type="sldNum" sz="quarter" idx="2"/>
          </p:nvPr>
        </p:nvSpPr>
        <p:spPr/>
        <p:txBody>
          <a:bodyPr/>
          <a:lstStyle/>
          <a:p>
            <a:fld id="{86CB4B4D-7CA3-9044-876B-883B54F8677D}" type="slidenum">
              <a:rPr lang="en-CN" smtClean="0"/>
              <a:t>49</a:t>
            </a:fld>
            <a:endParaRPr lang="en-CN"/>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 name="What is EC2?"/>
          <p:cNvSpPr txBox="1">
            <a:spLocks noGrp="1"/>
          </p:cNvSpPr>
          <p:nvPr>
            <p:ph type="title"/>
          </p:nvPr>
        </p:nvSpPr>
        <p:spPr>
          <a:prstGeom prst="rect">
            <a:avLst/>
          </a:prstGeom>
        </p:spPr>
        <p:txBody>
          <a:bodyPr>
            <a:normAutofit fontScale="90000"/>
          </a:bodyPr>
          <a:lstStyle/>
          <a:p>
            <a:r>
              <a:rPr lang="en-US" dirty="0"/>
              <a:t>I am Going to Introduce 2 Ways</a:t>
            </a:r>
            <a:endParaRPr dirty="0"/>
          </a:p>
        </p:txBody>
      </p:sp>
      <p:sp>
        <p:nvSpPr>
          <p:cNvPr id="108" name="“Amazon Elastic Compute Cloud (Amazon EC2) is a web service that enables you to launch and manage Linux/Unix and windows server instances in Amazon's data centers.”…"/>
          <p:cNvSpPr txBox="1">
            <a:spLocks noGrp="1"/>
          </p:cNvSpPr>
          <p:nvPr>
            <p:ph type="body" idx="1"/>
          </p:nvPr>
        </p:nvSpPr>
        <p:spPr>
          <a:xfrm>
            <a:off x="401835" y="1634132"/>
            <a:ext cx="8232388" cy="4589861"/>
          </a:xfrm>
          <a:prstGeom prst="rect">
            <a:avLst/>
          </a:prstGeom>
        </p:spPr>
        <p:txBody>
          <a:bodyPr/>
          <a:lstStyle/>
          <a:p>
            <a:r>
              <a:rPr lang="en-US" dirty="0"/>
              <a:t>Way 1: Get started with a AWS Academy Account</a:t>
            </a:r>
          </a:p>
          <a:p>
            <a:pPr lvl="1"/>
            <a:r>
              <a:rPr lang="en-US" dirty="0"/>
              <a:t>Prof. Yu has obtained computational resources from AWS</a:t>
            </a:r>
          </a:p>
          <a:p>
            <a:pPr lvl="1"/>
            <a:r>
              <a:rPr lang="en-US" dirty="0"/>
              <a:t>Every student gets $</a:t>
            </a:r>
            <a:r>
              <a:rPr lang="en-US" altLang="zh-CN" dirty="0"/>
              <a:t>5</a:t>
            </a:r>
            <a:r>
              <a:rPr lang="en-US" dirty="0"/>
              <a:t>0 USD credits </a:t>
            </a:r>
          </a:p>
          <a:p>
            <a:pPr lvl="1"/>
            <a:r>
              <a:rPr lang="en-US" dirty="0"/>
              <a:t>Activate account via invitation link from the instructor</a:t>
            </a:r>
          </a:p>
          <a:p>
            <a:r>
              <a:rPr lang="en-US" dirty="0"/>
              <a:t>Way 2: Get started with a normal account</a:t>
            </a:r>
          </a:p>
          <a:p>
            <a:pPr lvl="1"/>
            <a:r>
              <a:rPr lang="en-US" dirty="0"/>
              <a:t>If some services are not supported by AWS Academy </a:t>
            </a:r>
          </a:p>
          <a:p>
            <a:pPr lvl="1"/>
            <a:r>
              <a:rPr lang="en-US" dirty="0"/>
              <a:t>If the $50 USD credits have been run out</a:t>
            </a:r>
          </a:p>
          <a:p>
            <a:pPr lvl="1"/>
            <a:r>
              <a:rPr lang="en-US" dirty="0"/>
              <a:t>...</a:t>
            </a:r>
          </a:p>
        </p:txBody>
      </p:sp>
      <p:sp>
        <p:nvSpPr>
          <p:cNvPr id="2" name="Slide Number Placeholder 1">
            <a:extLst>
              <a:ext uri="{FF2B5EF4-FFF2-40B4-BE49-F238E27FC236}">
                <a16:creationId xmlns:a16="http://schemas.microsoft.com/office/drawing/2014/main" id="{B7919927-8841-194C-B020-BA50E99C8588}"/>
              </a:ext>
            </a:extLst>
          </p:cNvPr>
          <p:cNvSpPr>
            <a:spLocks noGrp="1"/>
          </p:cNvSpPr>
          <p:nvPr>
            <p:ph type="sldNum" sz="quarter" idx="2"/>
          </p:nvPr>
        </p:nvSpPr>
        <p:spPr/>
        <p:txBody>
          <a:bodyPr/>
          <a:lstStyle/>
          <a:p>
            <a:fld id="{86CB4B4D-7CA3-9044-876B-883B54F8677D}" type="slidenum">
              <a:rPr lang="en-CN" smtClean="0"/>
              <a:t>5</a:t>
            </a:fld>
            <a:endParaRPr lang="en-CN"/>
          </a:p>
        </p:txBody>
      </p:sp>
    </p:spTree>
    <p:extLst>
      <p:ext uri="{BB962C8B-B14F-4D97-AF65-F5344CB8AC3E}">
        <p14:creationId xmlns:p14="http://schemas.microsoft.com/office/powerpoint/2010/main" val="940966646"/>
      </p:ext>
    </p:extLst>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aphical user interface, text, email&#10;&#10;Description automatically generated">
            <a:extLst>
              <a:ext uri="{FF2B5EF4-FFF2-40B4-BE49-F238E27FC236}">
                <a16:creationId xmlns:a16="http://schemas.microsoft.com/office/drawing/2014/main" id="{92157531-984E-A84F-9C59-D4069521CAB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133" y="1096546"/>
            <a:ext cx="8905734" cy="4664908"/>
          </a:xfrm>
          <a:prstGeom prst="rect">
            <a:avLst/>
          </a:prstGeom>
        </p:spPr>
      </p:pic>
      <p:sp>
        <p:nvSpPr>
          <p:cNvPr id="286" name="矩形"/>
          <p:cNvSpPr/>
          <p:nvPr/>
        </p:nvSpPr>
        <p:spPr>
          <a:xfrm>
            <a:off x="5666988" y="1779311"/>
            <a:ext cx="1159114" cy="272773"/>
          </a:xfrm>
          <a:prstGeom prst="rect">
            <a:avLst/>
          </a:prstGeom>
          <a:ln w="25400">
            <a:solidFill>
              <a:srgbClr val="FF2600"/>
            </a:solidFill>
            <a:bevel/>
          </a:ln>
          <a:effectLst>
            <a:outerShdw blurRad="101600" dist="25400" dir="5400000" rotWithShape="0">
              <a:srgbClr val="000000">
                <a:alpha val="75000"/>
              </a:srgbClr>
            </a:outerShdw>
          </a:effectLst>
        </p:spPr>
        <p:txBody>
          <a:bodyPr lIns="45719" rIns="45719"/>
          <a:lstStyle/>
          <a:p>
            <a:endParaRPr/>
          </a:p>
        </p:txBody>
      </p:sp>
      <p:sp>
        <p:nvSpPr>
          <p:cNvPr id="287" name="线条"/>
          <p:cNvSpPr/>
          <p:nvPr/>
        </p:nvSpPr>
        <p:spPr>
          <a:xfrm flipV="1">
            <a:off x="5666987" y="2169042"/>
            <a:ext cx="329775" cy="803342"/>
          </a:xfrm>
          <a:prstGeom prst="line">
            <a:avLst/>
          </a:prstGeom>
          <a:ln w="25400">
            <a:solidFill>
              <a:srgbClr val="FF2600"/>
            </a:solidFill>
            <a:bevel/>
            <a:tailEnd type="triangle"/>
          </a:ln>
          <a:effectLst>
            <a:outerShdw blurRad="38100" dist="20000" dir="5400000" rotWithShape="0">
              <a:srgbClr val="000000">
                <a:alpha val="38000"/>
              </a:srgbClr>
            </a:outerShdw>
          </a:effectLst>
        </p:spPr>
        <p:txBody>
          <a:bodyPr lIns="45719" rIns="45719"/>
          <a:lstStyle/>
          <a:p>
            <a:pPr defTabSz="457200">
              <a:defRPr sz="1200">
                <a:latin typeface="+mj-lt"/>
                <a:ea typeface="+mj-ea"/>
                <a:cs typeface="+mj-cs"/>
                <a:sym typeface="Helvetica"/>
              </a:defRPr>
            </a:pPr>
            <a:endParaRPr/>
          </a:p>
        </p:txBody>
      </p:sp>
      <p:sp>
        <p:nvSpPr>
          <p:cNvPr id="288" name="2. Click here."/>
          <p:cNvSpPr txBox="1"/>
          <p:nvPr/>
        </p:nvSpPr>
        <p:spPr>
          <a:xfrm>
            <a:off x="5666987" y="2972384"/>
            <a:ext cx="1967190" cy="646331"/>
          </a:xfrm>
          <a:prstGeom prst="rect">
            <a:avLst/>
          </a:prstGeom>
          <a:ln w="12700">
            <a:miter lim="400000"/>
          </a:ln>
          <a:effectLst>
            <a:outerShdw blurRad="38100" dist="20000" dir="5400000" rotWithShape="0">
              <a:srgbClr val="000000">
                <a:alpha val="38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rIns="45719">
            <a:spAutoFit/>
          </a:bodyPr>
          <a:lstStyle>
            <a:lvl1pPr>
              <a:defRPr sz="1800">
                <a:solidFill>
                  <a:srgbClr val="FF2600"/>
                </a:solidFill>
              </a:defRPr>
            </a:lvl1pPr>
          </a:lstStyle>
          <a:p>
            <a:r>
              <a:rPr lang="en-US" dirty="0"/>
              <a:t>Select Stop</a:t>
            </a:r>
          </a:p>
          <a:p>
            <a:r>
              <a:rPr lang="en-US" dirty="0"/>
              <a:t>(</a:t>
            </a:r>
            <a:r>
              <a:rPr lang="en-US" b="1" dirty="0"/>
              <a:t>Not Terminate</a:t>
            </a:r>
            <a:r>
              <a:rPr lang="en-US" dirty="0"/>
              <a:t>!)</a:t>
            </a:r>
            <a:endParaRPr dirty="0"/>
          </a:p>
        </p:txBody>
      </p:sp>
      <p:sp>
        <p:nvSpPr>
          <p:cNvPr id="8" name="Rectangle 7">
            <a:extLst>
              <a:ext uri="{FF2B5EF4-FFF2-40B4-BE49-F238E27FC236}">
                <a16:creationId xmlns:a16="http://schemas.microsoft.com/office/drawing/2014/main" id="{C558D80B-364D-6841-BA2D-627B7B3253F6}"/>
              </a:ext>
            </a:extLst>
          </p:cNvPr>
          <p:cNvSpPr/>
          <p:nvPr/>
        </p:nvSpPr>
        <p:spPr>
          <a:xfrm>
            <a:off x="158164" y="133692"/>
            <a:ext cx="3163045" cy="461665"/>
          </a:xfrm>
          <a:prstGeom prst="rect">
            <a:avLst/>
          </a:prstGeom>
        </p:spPr>
        <p:txBody>
          <a:bodyPr wrap="none">
            <a:spAutoFit/>
          </a:bodyPr>
          <a:lstStyle/>
          <a:p>
            <a:r>
              <a:rPr lang="en-US" dirty="0"/>
              <a:t>Stop an EC2 instance</a:t>
            </a:r>
            <a:endParaRPr lang="en-CN" dirty="0"/>
          </a:p>
        </p:txBody>
      </p:sp>
      <p:sp>
        <p:nvSpPr>
          <p:cNvPr id="11" name="2. Click here.">
            <a:extLst>
              <a:ext uri="{FF2B5EF4-FFF2-40B4-BE49-F238E27FC236}">
                <a16:creationId xmlns:a16="http://schemas.microsoft.com/office/drawing/2014/main" id="{474D1735-9FEC-D443-83D6-309F818363B3}"/>
              </a:ext>
            </a:extLst>
          </p:cNvPr>
          <p:cNvSpPr txBox="1"/>
          <p:nvPr/>
        </p:nvSpPr>
        <p:spPr>
          <a:xfrm>
            <a:off x="119133" y="6121053"/>
            <a:ext cx="8801583" cy="646331"/>
          </a:xfrm>
          <a:prstGeom prst="rect">
            <a:avLst/>
          </a:prstGeom>
          <a:ln w="12700">
            <a:miter lim="400000"/>
          </a:ln>
          <a:effectLst>
            <a:outerShdw blurRad="38100" dist="20000" dir="5400000" rotWithShape="0">
              <a:srgbClr val="000000">
                <a:alpha val="38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rIns="45719">
            <a:spAutoFit/>
          </a:bodyPr>
          <a:lstStyle>
            <a:lvl1pPr>
              <a:defRPr sz="1800">
                <a:solidFill>
                  <a:srgbClr val="FF2600"/>
                </a:solidFill>
              </a:defRPr>
            </a:lvl1pPr>
          </a:lstStyle>
          <a:p>
            <a:r>
              <a:rPr lang="en-US" dirty="0"/>
              <a:t>Stop: I won’t use it now, but I want to start it later (so your programs and data remain)</a:t>
            </a:r>
          </a:p>
          <a:p>
            <a:r>
              <a:rPr lang="en-US" dirty="0"/>
              <a:t>Terminate: I will never use it again, and thus I would like to forget about it forever</a:t>
            </a:r>
            <a:endParaRPr dirty="0"/>
          </a:p>
        </p:txBody>
      </p:sp>
      <p:sp>
        <p:nvSpPr>
          <p:cNvPr id="2" name="Slide Number Placeholder 1">
            <a:extLst>
              <a:ext uri="{FF2B5EF4-FFF2-40B4-BE49-F238E27FC236}">
                <a16:creationId xmlns:a16="http://schemas.microsoft.com/office/drawing/2014/main" id="{AD10E7A1-17AB-2748-8B97-990F8B038FC7}"/>
              </a:ext>
            </a:extLst>
          </p:cNvPr>
          <p:cNvSpPr>
            <a:spLocks noGrp="1"/>
          </p:cNvSpPr>
          <p:nvPr>
            <p:ph type="sldNum" sz="quarter" idx="2"/>
          </p:nvPr>
        </p:nvSpPr>
        <p:spPr/>
        <p:txBody>
          <a:bodyPr/>
          <a:lstStyle/>
          <a:p>
            <a:fld id="{86CB4B4D-7CA3-9044-876B-883B54F8677D}" type="slidenum">
              <a:rPr lang="en-CN" smtClean="0"/>
              <a:t>50</a:t>
            </a:fld>
            <a:endParaRPr lang="en-CN"/>
          </a:p>
        </p:txBody>
      </p:sp>
    </p:spTree>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aphical user interface, text, application&#10;&#10;Description automatically generated">
            <a:extLst>
              <a:ext uri="{FF2B5EF4-FFF2-40B4-BE49-F238E27FC236}">
                <a16:creationId xmlns:a16="http://schemas.microsoft.com/office/drawing/2014/main" id="{A4F6E3FE-A4AE-004B-8CB1-EE6D060044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34143"/>
            <a:ext cx="9144000" cy="4789714"/>
          </a:xfrm>
          <a:prstGeom prst="rect">
            <a:avLst/>
          </a:prstGeom>
        </p:spPr>
      </p:pic>
      <p:sp>
        <p:nvSpPr>
          <p:cNvPr id="291" name="矩形"/>
          <p:cNvSpPr/>
          <p:nvPr/>
        </p:nvSpPr>
        <p:spPr>
          <a:xfrm>
            <a:off x="1392865" y="1382234"/>
            <a:ext cx="2498651" cy="548434"/>
          </a:xfrm>
          <a:prstGeom prst="rect">
            <a:avLst/>
          </a:prstGeom>
          <a:ln w="25400">
            <a:solidFill>
              <a:srgbClr val="FF2600"/>
            </a:solidFill>
            <a:bevel/>
          </a:ln>
          <a:effectLst>
            <a:outerShdw blurRad="101600" dist="25400" dir="5400000" rotWithShape="0">
              <a:srgbClr val="000000">
                <a:alpha val="75000"/>
              </a:srgbClr>
            </a:outerShdw>
          </a:effectLst>
        </p:spPr>
        <p:txBody>
          <a:bodyPr lIns="45719" rIns="45719"/>
          <a:lstStyle/>
          <a:p>
            <a:endParaRPr/>
          </a:p>
        </p:txBody>
      </p:sp>
      <p:sp>
        <p:nvSpPr>
          <p:cNvPr id="292" name="线条"/>
          <p:cNvSpPr/>
          <p:nvPr/>
        </p:nvSpPr>
        <p:spPr>
          <a:xfrm flipH="1">
            <a:off x="4040372" y="746590"/>
            <a:ext cx="723014" cy="773866"/>
          </a:xfrm>
          <a:prstGeom prst="line">
            <a:avLst/>
          </a:prstGeom>
          <a:ln w="25400">
            <a:solidFill>
              <a:srgbClr val="FF2600"/>
            </a:solidFill>
            <a:bevel/>
            <a:tailEnd type="triangle"/>
          </a:ln>
          <a:effectLst>
            <a:outerShdw blurRad="38100" dist="20000" dir="5400000" rotWithShape="0">
              <a:srgbClr val="000000">
                <a:alpha val="38000"/>
              </a:srgbClr>
            </a:outerShdw>
          </a:effectLst>
        </p:spPr>
        <p:txBody>
          <a:bodyPr lIns="45719" rIns="45719"/>
          <a:lstStyle/>
          <a:p>
            <a:pPr defTabSz="457200">
              <a:defRPr sz="1200">
                <a:latin typeface="+mj-lt"/>
                <a:ea typeface="+mj-ea"/>
                <a:cs typeface="+mj-cs"/>
                <a:sym typeface="Helvetica"/>
              </a:defRPr>
            </a:pPr>
            <a:endParaRPr/>
          </a:p>
        </p:txBody>
      </p:sp>
      <p:sp>
        <p:nvSpPr>
          <p:cNvPr id="293" name="3. Double check."/>
          <p:cNvSpPr txBox="1"/>
          <p:nvPr/>
        </p:nvSpPr>
        <p:spPr>
          <a:xfrm>
            <a:off x="4572000" y="288756"/>
            <a:ext cx="2977736" cy="369332"/>
          </a:xfrm>
          <a:prstGeom prst="rect">
            <a:avLst/>
          </a:prstGeom>
          <a:ln w="12700">
            <a:miter lim="400000"/>
          </a:ln>
          <a:effectLst>
            <a:outerShdw blurRad="38100" dist="20000" dir="5400000" rotWithShape="0">
              <a:srgbClr val="000000">
                <a:alpha val="38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sz="1800">
                <a:solidFill>
                  <a:srgbClr val="FF2600"/>
                </a:solidFill>
              </a:defRPr>
            </a:lvl1pPr>
          </a:lstStyle>
          <a:p>
            <a:r>
              <a:rPr lang="en-US" dirty="0"/>
              <a:t>On success you will see this</a:t>
            </a:r>
            <a:endParaRPr dirty="0"/>
          </a:p>
        </p:txBody>
      </p:sp>
      <p:sp>
        <p:nvSpPr>
          <p:cNvPr id="7" name="Rectangle 6">
            <a:extLst>
              <a:ext uri="{FF2B5EF4-FFF2-40B4-BE49-F238E27FC236}">
                <a16:creationId xmlns:a16="http://schemas.microsoft.com/office/drawing/2014/main" id="{CD9C0833-3926-F749-85F4-3CAA024CDFA8}"/>
              </a:ext>
            </a:extLst>
          </p:cNvPr>
          <p:cNvSpPr/>
          <p:nvPr/>
        </p:nvSpPr>
        <p:spPr>
          <a:xfrm>
            <a:off x="158164" y="133692"/>
            <a:ext cx="3163045" cy="461665"/>
          </a:xfrm>
          <a:prstGeom prst="rect">
            <a:avLst/>
          </a:prstGeom>
        </p:spPr>
        <p:txBody>
          <a:bodyPr wrap="none">
            <a:spAutoFit/>
          </a:bodyPr>
          <a:lstStyle/>
          <a:p>
            <a:r>
              <a:rPr lang="en-US" dirty="0"/>
              <a:t>Stop an EC2 instance</a:t>
            </a:r>
            <a:endParaRPr lang="en-CN" dirty="0"/>
          </a:p>
        </p:txBody>
      </p:sp>
      <p:sp>
        <p:nvSpPr>
          <p:cNvPr id="2" name="Slide Number Placeholder 1">
            <a:extLst>
              <a:ext uri="{FF2B5EF4-FFF2-40B4-BE49-F238E27FC236}">
                <a16:creationId xmlns:a16="http://schemas.microsoft.com/office/drawing/2014/main" id="{3C1025E8-3823-3743-9DD0-1C2E27953DEE}"/>
              </a:ext>
            </a:extLst>
          </p:cNvPr>
          <p:cNvSpPr>
            <a:spLocks noGrp="1"/>
          </p:cNvSpPr>
          <p:nvPr>
            <p:ph type="sldNum" sz="quarter" idx="2"/>
          </p:nvPr>
        </p:nvSpPr>
        <p:spPr/>
        <p:txBody>
          <a:bodyPr/>
          <a:lstStyle/>
          <a:p>
            <a:fld id="{86CB4B4D-7CA3-9044-876B-883B54F8677D}" type="slidenum">
              <a:rPr lang="en-CN" smtClean="0"/>
              <a:t>51</a:t>
            </a:fld>
            <a:endParaRPr lang="en-CN"/>
          </a:p>
        </p:txBody>
      </p:sp>
    </p:spTree>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5" name="query_cost_billing_10.gif" descr="query_cost_billing_10.gif"/>
          <p:cNvPicPr>
            <a:picLocks noChangeAspect="1"/>
          </p:cNvPicPr>
          <p:nvPr/>
        </p:nvPicPr>
        <p:blipFill>
          <a:blip r:embed="rId2"/>
          <a:srcRect l="6206" t="10149" b="31232"/>
          <a:stretch>
            <a:fillRect/>
          </a:stretch>
        </p:blipFill>
        <p:spPr>
          <a:xfrm>
            <a:off x="813792" y="2946076"/>
            <a:ext cx="7516371" cy="2918288"/>
          </a:xfrm>
          <a:prstGeom prst="rect">
            <a:avLst/>
          </a:prstGeom>
          <a:ln w="25400">
            <a:solidFill>
              <a:schemeClr val="accent1">
                <a:satOff val="-40800"/>
                <a:lumOff val="-17647"/>
              </a:schemeClr>
            </a:solidFill>
            <a:bevel/>
          </a:ln>
        </p:spPr>
      </p:pic>
      <p:sp>
        <p:nvSpPr>
          <p:cNvPr id="296" name="Remember to terminate the instance!!!"/>
          <p:cNvSpPr txBox="1"/>
          <p:nvPr/>
        </p:nvSpPr>
        <p:spPr>
          <a:xfrm>
            <a:off x="441377" y="919249"/>
            <a:ext cx="8261246" cy="57046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lstStyle>
            <a:lvl1pPr algn="just">
              <a:defRPr sz="2600" b="1">
                <a:solidFill>
                  <a:srgbClr val="FF2600"/>
                </a:solidFill>
                <a:latin typeface="+mn-lt"/>
                <a:ea typeface="+mn-ea"/>
                <a:cs typeface="+mn-cs"/>
                <a:sym typeface="Helvetica Neue"/>
              </a:defRPr>
            </a:lvl1pPr>
          </a:lstStyle>
          <a:p>
            <a:pPr>
              <a:defRPr b="0">
                <a:solidFill>
                  <a:srgbClr val="000000"/>
                </a:solidFill>
              </a:defRPr>
            </a:pPr>
            <a:r>
              <a:rPr b="1" dirty="0">
                <a:solidFill>
                  <a:srgbClr val="FF2600"/>
                </a:solidFill>
              </a:rPr>
              <a:t>Remember to</a:t>
            </a:r>
            <a:r>
              <a:rPr lang="en-US" b="1" dirty="0">
                <a:solidFill>
                  <a:srgbClr val="FF2600"/>
                </a:solidFill>
              </a:rPr>
              <a:t> stop </a:t>
            </a:r>
            <a:r>
              <a:rPr b="1" dirty="0">
                <a:solidFill>
                  <a:srgbClr val="FF2600"/>
                </a:solidFill>
              </a:rPr>
              <a:t>the instance!!!</a:t>
            </a:r>
          </a:p>
        </p:txBody>
      </p:sp>
      <p:sp>
        <p:nvSpPr>
          <p:cNvPr id="297" name="Otherwise, do expect bill like this:"/>
          <p:cNvSpPr txBox="1"/>
          <p:nvPr/>
        </p:nvSpPr>
        <p:spPr>
          <a:xfrm>
            <a:off x="441377" y="2151861"/>
            <a:ext cx="8261246" cy="57046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lstStyle>
            <a:lvl1pPr algn="just">
              <a:defRPr>
                <a:latin typeface="+mn-lt"/>
                <a:ea typeface="+mn-ea"/>
                <a:cs typeface="+mn-cs"/>
                <a:sym typeface="Helvetica Neue"/>
              </a:defRPr>
            </a:lvl1pPr>
          </a:lstStyle>
          <a:p>
            <a:r>
              <a:t>Otherwise, do expect bill like this:</a:t>
            </a:r>
          </a:p>
        </p:txBody>
      </p:sp>
      <p:sp>
        <p:nvSpPr>
          <p:cNvPr id="6" name="Rectangle 5">
            <a:extLst>
              <a:ext uri="{FF2B5EF4-FFF2-40B4-BE49-F238E27FC236}">
                <a16:creationId xmlns:a16="http://schemas.microsoft.com/office/drawing/2014/main" id="{0E4A539C-EFE7-9949-9069-27165E39BD8A}"/>
              </a:ext>
            </a:extLst>
          </p:cNvPr>
          <p:cNvSpPr/>
          <p:nvPr/>
        </p:nvSpPr>
        <p:spPr>
          <a:xfrm>
            <a:off x="158164" y="133692"/>
            <a:ext cx="3163045" cy="461665"/>
          </a:xfrm>
          <a:prstGeom prst="rect">
            <a:avLst/>
          </a:prstGeom>
        </p:spPr>
        <p:txBody>
          <a:bodyPr wrap="none">
            <a:spAutoFit/>
          </a:bodyPr>
          <a:lstStyle/>
          <a:p>
            <a:r>
              <a:rPr lang="en-US" dirty="0"/>
              <a:t>Stop an EC2 instance</a:t>
            </a:r>
            <a:endParaRPr lang="en-CN" dirty="0"/>
          </a:p>
        </p:txBody>
      </p:sp>
      <p:sp>
        <p:nvSpPr>
          <p:cNvPr id="2" name="Slide Number Placeholder 1">
            <a:extLst>
              <a:ext uri="{FF2B5EF4-FFF2-40B4-BE49-F238E27FC236}">
                <a16:creationId xmlns:a16="http://schemas.microsoft.com/office/drawing/2014/main" id="{009AE5FB-E448-3342-AB1F-78A0E99D6B99}"/>
              </a:ext>
            </a:extLst>
          </p:cNvPr>
          <p:cNvSpPr>
            <a:spLocks noGrp="1"/>
          </p:cNvSpPr>
          <p:nvPr>
            <p:ph type="sldNum" sz="quarter" idx="2"/>
          </p:nvPr>
        </p:nvSpPr>
        <p:spPr/>
        <p:txBody>
          <a:bodyPr/>
          <a:lstStyle/>
          <a:p>
            <a:fld id="{86CB4B4D-7CA3-9044-876B-883B54F8677D}" type="slidenum">
              <a:rPr lang="en-CN" smtClean="0"/>
              <a:t>52</a:t>
            </a:fld>
            <a:endParaRPr lang="en-CN"/>
          </a:p>
        </p:txBody>
      </p:sp>
    </p:spTree>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线条"/>
          <p:cNvSpPr/>
          <p:nvPr/>
        </p:nvSpPr>
        <p:spPr>
          <a:xfrm>
            <a:off x="455414" y="3339703"/>
            <a:ext cx="8233187" cy="128"/>
          </a:xfrm>
          <a:prstGeom prst="line">
            <a:avLst/>
          </a:prstGeom>
          <a:ln w="3175">
            <a:solidFill>
              <a:srgbClr val="9A9A9A"/>
            </a:solidFill>
            <a:miter lim="400000"/>
          </a:ln>
        </p:spPr>
        <p:txBody>
          <a:bodyPr lIns="50800" tIns="50800" rIns="50800" bIns="50800" anchor="ctr"/>
          <a:lstStyle/>
          <a:p>
            <a:pPr defTabSz="457200">
              <a:defRPr sz="800">
                <a:latin typeface="+mj-lt"/>
                <a:ea typeface="+mj-ea"/>
                <a:cs typeface="+mj-cs"/>
                <a:sym typeface="Helvetica"/>
              </a:defRPr>
            </a:pPr>
            <a:endParaRPr/>
          </a:p>
        </p:txBody>
      </p:sp>
      <p:sp>
        <p:nvSpPr>
          <p:cNvPr id="91" name="COMP4651 (Spring 2021)"/>
          <p:cNvSpPr txBox="1">
            <a:spLocks noGrp="1"/>
          </p:cNvSpPr>
          <p:nvPr>
            <p:ph type="title" idx="4294967295"/>
          </p:nvPr>
        </p:nvSpPr>
        <p:spPr>
          <a:xfrm>
            <a:off x="401835" y="928687"/>
            <a:ext cx="8340330" cy="2232423"/>
          </a:xfrm>
          <a:prstGeom prst="rect">
            <a:avLst/>
          </a:prstGeom>
        </p:spPr>
        <p:txBody>
          <a:bodyPr lIns="35718" tIns="35718" rIns="35718" bIns="35718" anchor="b"/>
          <a:lstStyle>
            <a:lvl1pPr algn="l" defTabSz="584200">
              <a:defRPr sz="5000">
                <a:latin typeface="Helvetica Neue Light"/>
                <a:ea typeface="Helvetica Neue Light"/>
                <a:cs typeface="Helvetica Neue Light"/>
                <a:sym typeface="Helvetica Neue Light"/>
              </a:defRPr>
            </a:lvl1pPr>
          </a:lstStyle>
          <a:p>
            <a:r>
              <a:rPr dirty="0"/>
              <a:t>C</a:t>
            </a:r>
            <a:r>
              <a:rPr lang="en-US" dirty="0"/>
              <a:t>SC4160</a:t>
            </a:r>
            <a:r>
              <a:rPr dirty="0"/>
              <a:t> (</a:t>
            </a:r>
            <a:r>
              <a:rPr lang="en-US" dirty="0"/>
              <a:t>Fall</a:t>
            </a:r>
            <a:r>
              <a:rPr dirty="0"/>
              <a:t> 202</a:t>
            </a:r>
            <a:r>
              <a:rPr lang="en-US" dirty="0"/>
              <a:t>4</a:t>
            </a:r>
            <a:r>
              <a:rPr dirty="0"/>
              <a:t>)</a:t>
            </a:r>
          </a:p>
        </p:txBody>
      </p:sp>
      <p:sp>
        <p:nvSpPr>
          <p:cNvPr id="92" name="Getting Started with AWS EC2"/>
          <p:cNvSpPr txBox="1">
            <a:spLocks noGrp="1"/>
          </p:cNvSpPr>
          <p:nvPr>
            <p:ph type="body" sz="half" idx="4294967295"/>
          </p:nvPr>
        </p:nvSpPr>
        <p:spPr>
          <a:xfrm>
            <a:off x="401835" y="3527226"/>
            <a:ext cx="8340330" cy="2866803"/>
          </a:xfrm>
          <a:prstGeom prst="rect">
            <a:avLst/>
          </a:prstGeom>
        </p:spPr>
        <p:txBody>
          <a:bodyPr lIns="35718" tIns="35718" rIns="35718" bIns="35718"/>
          <a:lstStyle/>
          <a:p>
            <a:pPr marL="0" indent="0" defTabSz="410765">
              <a:spcBef>
                <a:spcPts val="0"/>
              </a:spcBef>
              <a:buSzTx/>
              <a:buNone/>
              <a:defRPr sz="4800">
                <a:latin typeface="Helvetica Neue Medium"/>
                <a:ea typeface="Helvetica Neue Medium"/>
                <a:cs typeface="Helvetica Neue Medium"/>
                <a:sym typeface="Helvetica Neue Medium"/>
              </a:defRPr>
            </a:pPr>
            <a:r>
              <a:rPr dirty="0"/>
              <a:t>Getting Started with AWS EC2</a:t>
            </a:r>
          </a:p>
          <a:p>
            <a:pPr marL="0" indent="0" defTabSz="410765">
              <a:spcBef>
                <a:spcPts val="0"/>
              </a:spcBef>
              <a:buSzTx/>
              <a:buNone/>
              <a:defRPr sz="4200">
                <a:latin typeface="Helvetica Neue Light"/>
                <a:ea typeface="Helvetica Neue Light"/>
                <a:cs typeface="Helvetica Neue Light"/>
                <a:sym typeface="Helvetica Neue Light"/>
              </a:defRPr>
            </a:pPr>
            <a:endParaRPr dirty="0"/>
          </a:p>
        </p:txBody>
      </p:sp>
      <p:sp>
        <p:nvSpPr>
          <p:cNvPr id="6" name="Slides adapted from Dr. Hong Xu’s slides for CS 4296/5296 in CityU">
            <a:extLst>
              <a:ext uri="{FF2B5EF4-FFF2-40B4-BE49-F238E27FC236}">
                <a16:creationId xmlns:a16="http://schemas.microsoft.com/office/drawing/2014/main" id="{DFEF1B36-EBC8-1942-872B-4613E9987A67}"/>
              </a:ext>
            </a:extLst>
          </p:cNvPr>
          <p:cNvSpPr txBox="1"/>
          <p:nvPr/>
        </p:nvSpPr>
        <p:spPr>
          <a:xfrm>
            <a:off x="3320376" y="5559981"/>
            <a:ext cx="2503247" cy="3693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sz="1800">
                <a:uFill>
                  <a:solidFill>
                    <a:srgbClr val="000000"/>
                  </a:solidFill>
                </a:uFill>
              </a:defRPr>
            </a:lvl1pPr>
          </a:lstStyle>
          <a:p>
            <a:r>
              <a:rPr lang="en-US" dirty="0">
                <a:solidFill>
                  <a:schemeClr val="bg1">
                    <a:lumMod val="50000"/>
                  </a:schemeClr>
                </a:solidFill>
              </a:rPr>
              <a:t>Questions are welcome</a:t>
            </a:r>
            <a:endParaRPr dirty="0">
              <a:solidFill>
                <a:schemeClr val="bg1">
                  <a:lumMod val="50000"/>
                </a:schemeClr>
              </a:solidFill>
            </a:endParaRPr>
          </a:p>
        </p:txBody>
      </p:sp>
      <p:sp>
        <p:nvSpPr>
          <p:cNvPr id="2" name="Slide Number Placeholder 1">
            <a:extLst>
              <a:ext uri="{FF2B5EF4-FFF2-40B4-BE49-F238E27FC236}">
                <a16:creationId xmlns:a16="http://schemas.microsoft.com/office/drawing/2014/main" id="{E2486901-2E9E-4C4C-9C76-F2F44D2975C9}"/>
              </a:ext>
            </a:extLst>
          </p:cNvPr>
          <p:cNvSpPr>
            <a:spLocks noGrp="1"/>
          </p:cNvSpPr>
          <p:nvPr>
            <p:ph type="sldNum" sz="quarter" idx="2"/>
          </p:nvPr>
        </p:nvSpPr>
        <p:spPr/>
        <p:txBody>
          <a:bodyPr/>
          <a:lstStyle/>
          <a:p>
            <a:fld id="{86CB4B4D-7CA3-9044-876B-883B54F8677D}" type="slidenum">
              <a:rPr lang="en-CN" smtClean="0"/>
              <a:t>53</a:t>
            </a:fld>
            <a:endParaRPr lang="en-CN"/>
          </a:p>
        </p:txBody>
      </p:sp>
      <p:pic>
        <p:nvPicPr>
          <p:cNvPr id="4" name="图片 3">
            <a:extLst>
              <a:ext uri="{FF2B5EF4-FFF2-40B4-BE49-F238E27FC236}">
                <a16:creationId xmlns:a16="http://schemas.microsoft.com/office/drawing/2014/main" id="{813CE6F7-123A-C489-A7F3-5BC4E9D0D2B4}"/>
              </a:ext>
            </a:extLst>
          </p:cNvPr>
          <p:cNvPicPr>
            <a:picLocks noChangeAspect="1"/>
          </p:cNvPicPr>
          <p:nvPr/>
        </p:nvPicPr>
        <p:blipFill>
          <a:blip r:embed="rId2"/>
          <a:stretch>
            <a:fillRect/>
          </a:stretch>
        </p:blipFill>
        <p:spPr>
          <a:xfrm>
            <a:off x="4340646" y="155923"/>
            <a:ext cx="4803354" cy="616685"/>
          </a:xfrm>
          <a:prstGeom prst="rect">
            <a:avLst/>
          </a:prstGeom>
        </p:spPr>
      </p:pic>
    </p:spTree>
    <p:extLst>
      <p:ext uri="{BB962C8B-B14F-4D97-AF65-F5344CB8AC3E}">
        <p14:creationId xmlns:p14="http://schemas.microsoft.com/office/powerpoint/2010/main" val="421280539"/>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Select “Basic Plan”"/>
          <p:cNvSpPr txBox="1"/>
          <p:nvPr/>
        </p:nvSpPr>
        <p:spPr>
          <a:xfrm>
            <a:off x="3698344" y="794916"/>
            <a:ext cx="5169877" cy="369332"/>
          </a:xfrm>
          <a:prstGeom prst="rect">
            <a:avLst/>
          </a:prstGeom>
          <a:ln w="12700">
            <a:miter lim="400000"/>
          </a:ln>
          <a:effectLst>
            <a:outerShdw blurRad="38100" dist="20000" dir="5400000" rotWithShape="0">
              <a:srgbClr val="000000">
                <a:alpha val="38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rIns="45719">
            <a:spAutoFit/>
          </a:bodyPr>
          <a:lstStyle>
            <a:lvl1pPr>
              <a:defRPr sz="1800">
                <a:solidFill>
                  <a:srgbClr val="FF2600"/>
                </a:solidFill>
              </a:defRPr>
            </a:lvl1pPr>
          </a:lstStyle>
          <a:p>
            <a:r>
              <a:rPr lang="en-US" dirty="0"/>
              <a:t>After receiving this email, just click on the link</a:t>
            </a:r>
            <a:endParaRPr dirty="0"/>
          </a:p>
        </p:txBody>
      </p:sp>
      <p:sp>
        <p:nvSpPr>
          <p:cNvPr id="9" name="Rectangle 8">
            <a:extLst>
              <a:ext uri="{FF2B5EF4-FFF2-40B4-BE49-F238E27FC236}">
                <a16:creationId xmlns:a16="http://schemas.microsoft.com/office/drawing/2014/main" id="{BE37BE28-D83F-A041-9272-5C96A11ED96D}"/>
              </a:ext>
            </a:extLst>
          </p:cNvPr>
          <p:cNvSpPr/>
          <p:nvPr/>
        </p:nvSpPr>
        <p:spPr>
          <a:xfrm>
            <a:off x="1483384" y="189258"/>
            <a:ext cx="6136616" cy="461665"/>
          </a:xfrm>
          <a:prstGeom prst="rect">
            <a:avLst/>
          </a:prstGeom>
        </p:spPr>
        <p:txBody>
          <a:bodyPr wrap="none">
            <a:spAutoFit/>
          </a:bodyPr>
          <a:lstStyle/>
          <a:p>
            <a:r>
              <a:rPr lang="en-US" dirty="0"/>
              <a:t>Get Started with an AWS Academy account</a:t>
            </a:r>
            <a:endParaRPr lang="en-CN" dirty="0"/>
          </a:p>
        </p:txBody>
      </p:sp>
      <p:sp>
        <p:nvSpPr>
          <p:cNvPr id="4" name="Slide Number Placeholder 3">
            <a:extLst>
              <a:ext uri="{FF2B5EF4-FFF2-40B4-BE49-F238E27FC236}">
                <a16:creationId xmlns:a16="http://schemas.microsoft.com/office/drawing/2014/main" id="{20194890-BCE6-8D46-A55A-64DF491EF764}"/>
              </a:ext>
            </a:extLst>
          </p:cNvPr>
          <p:cNvSpPr>
            <a:spLocks noGrp="1"/>
          </p:cNvSpPr>
          <p:nvPr>
            <p:ph type="sldNum" sz="quarter" idx="2"/>
          </p:nvPr>
        </p:nvSpPr>
        <p:spPr/>
        <p:txBody>
          <a:bodyPr/>
          <a:lstStyle/>
          <a:p>
            <a:fld id="{86CB4B4D-7CA3-9044-876B-883B54F8677D}" type="slidenum">
              <a:rPr lang="en-CN" smtClean="0"/>
              <a:t>6</a:t>
            </a:fld>
            <a:endParaRPr lang="en-CN"/>
          </a:p>
        </p:txBody>
      </p:sp>
      <p:pic>
        <p:nvPicPr>
          <p:cNvPr id="2" name="图片 1">
            <a:extLst>
              <a:ext uri="{FF2B5EF4-FFF2-40B4-BE49-F238E27FC236}">
                <a16:creationId xmlns:a16="http://schemas.microsoft.com/office/drawing/2014/main" id="{17C2C2AE-551E-8E05-2529-E42C2CCC8FF0}"/>
              </a:ext>
            </a:extLst>
          </p:cNvPr>
          <p:cNvPicPr>
            <a:picLocks noChangeAspect="1"/>
          </p:cNvPicPr>
          <p:nvPr/>
        </p:nvPicPr>
        <p:blipFill>
          <a:blip r:embed="rId2"/>
          <a:stretch>
            <a:fillRect/>
          </a:stretch>
        </p:blipFill>
        <p:spPr>
          <a:xfrm>
            <a:off x="205669" y="1229365"/>
            <a:ext cx="8732662" cy="4399270"/>
          </a:xfrm>
          <a:prstGeom prst="rect">
            <a:avLst/>
          </a:prstGeom>
        </p:spPr>
      </p:pic>
    </p:spTree>
    <p:extLst>
      <p:ext uri="{BB962C8B-B14F-4D97-AF65-F5344CB8AC3E}">
        <p14:creationId xmlns:p14="http://schemas.microsoft.com/office/powerpoint/2010/main" val="1929138452"/>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elect “Basic Plan”">
            <a:extLst>
              <a:ext uri="{FF2B5EF4-FFF2-40B4-BE49-F238E27FC236}">
                <a16:creationId xmlns:a16="http://schemas.microsoft.com/office/drawing/2014/main" id="{DF9E2073-4989-EE4D-BC0E-5261A3720659}"/>
              </a:ext>
            </a:extLst>
          </p:cNvPr>
          <p:cNvSpPr txBox="1"/>
          <p:nvPr/>
        </p:nvSpPr>
        <p:spPr>
          <a:xfrm>
            <a:off x="1113690" y="5852894"/>
            <a:ext cx="4372710" cy="646331"/>
          </a:xfrm>
          <a:prstGeom prst="rect">
            <a:avLst/>
          </a:prstGeom>
          <a:ln w="12700">
            <a:miter lim="400000"/>
          </a:ln>
          <a:effectLst>
            <a:outerShdw blurRad="38100" dist="20000" dir="5400000" rotWithShape="0">
              <a:srgbClr val="000000">
                <a:alpha val="38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spAutoFit/>
          </a:bodyPr>
          <a:lstStyle>
            <a:lvl1pPr>
              <a:defRPr sz="1800">
                <a:solidFill>
                  <a:srgbClr val="FF2600"/>
                </a:solidFill>
              </a:defRPr>
            </a:lvl1pPr>
          </a:lstStyle>
          <a:p>
            <a:r>
              <a:rPr lang="en-US" dirty="0"/>
              <a:t>Now you enter the AWS academy Portal</a:t>
            </a:r>
          </a:p>
          <a:p>
            <a:r>
              <a:rPr lang="en-US" dirty="0"/>
              <a:t>Please read the Learner Lab introduction</a:t>
            </a:r>
            <a:endParaRPr dirty="0"/>
          </a:p>
        </p:txBody>
      </p:sp>
      <p:sp>
        <p:nvSpPr>
          <p:cNvPr id="8" name="Slide Number Placeholder 7">
            <a:extLst>
              <a:ext uri="{FF2B5EF4-FFF2-40B4-BE49-F238E27FC236}">
                <a16:creationId xmlns:a16="http://schemas.microsoft.com/office/drawing/2014/main" id="{0F5D50B2-7B12-8F42-A6B3-FE4B9221A225}"/>
              </a:ext>
            </a:extLst>
          </p:cNvPr>
          <p:cNvSpPr>
            <a:spLocks noGrp="1"/>
          </p:cNvSpPr>
          <p:nvPr>
            <p:ph type="sldNum" sz="quarter" idx="2"/>
          </p:nvPr>
        </p:nvSpPr>
        <p:spPr/>
        <p:txBody>
          <a:bodyPr/>
          <a:lstStyle/>
          <a:p>
            <a:fld id="{86CB4B4D-7CA3-9044-876B-883B54F8677D}" type="slidenum">
              <a:rPr lang="en-CN" smtClean="0"/>
              <a:t>7</a:t>
            </a:fld>
            <a:endParaRPr lang="en-CN"/>
          </a:p>
        </p:txBody>
      </p:sp>
      <p:pic>
        <p:nvPicPr>
          <p:cNvPr id="2" name="图片 1">
            <a:extLst>
              <a:ext uri="{FF2B5EF4-FFF2-40B4-BE49-F238E27FC236}">
                <a16:creationId xmlns:a16="http://schemas.microsoft.com/office/drawing/2014/main" id="{9B31945F-DEAE-438A-46CB-E99691ECA5CD}"/>
              </a:ext>
            </a:extLst>
          </p:cNvPr>
          <p:cNvPicPr>
            <a:picLocks noChangeAspect="1"/>
          </p:cNvPicPr>
          <p:nvPr/>
        </p:nvPicPr>
        <p:blipFill>
          <a:blip r:embed="rId2"/>
          <a:stretch>
            <a:fillRect/>
          </a:stretch>
        </p:blipFill>
        <p:spPr>
          <a:xfrm>
            <a:off x="245125" y="1183769"/>
            <a:ext cx="8738796" cy="4192462"/>
          </a:xfrm>
          <a:prstGeom prst="rect">
            <a:avLst/>
          </a:prstGeom>
        </p:spPr>
      </p:pic>
      <p:sp>
        <p:nvSpPr>
          <p:cNvPr id="3" name="Rectangle 8">
            <a:extLst>
              <a:ext uri="{FF2B5EF4-FFF2-40B4-BE49-F238E27FC236}">
                <a16:creationId xmlns:a16="http://schemas.microsoft.com/office/drawing/2014/main" id="{47C1A898-6183-3834-DC67-D0C9E08D14B5}"/>
              </a:ext>
            </a:extLst>
          </p:cNvPr>
          <p:cNvSpPr/>
          <p:nvPr/>
        </p:nvSpPr>
        <p:spPr>
          <a:xfrm>
            <a:off x="1198532" y="174141"/>
            <a:ext cx="6136616" cy="461665"/>
          </a:xfrm>
          <a:prstGeom prst="rect">
            <a:avLst/>
          </a:prstGeom>
        </p:spPr>
        <p:txBody>
          <a:bodyPr wrap="none">
            <a:spAutoFit/>
          </a:bodyPr>
          <a:lstStyle/>
          <a:p>
            <a:r>
              <a:rPr lang="en-US" dirty="0"/>
              <a:t>Get Started with an AWS Academy account</a:t>
            </a:r>
            <a:endParaRPr lang="en-CN" dirty="0"/>
          </a:p>
        </p:txBody>
      </p:sp>
    </p:spTree>
    <p:extLst>
      <p:ext uri="{BB962C8B-B14F-4D97-AF65-F5344CB8AC3E}">
        <p14:creationId xmlns:p14="http://schemas.microsoft.com/office/powerpoint/2010/main" val="2018667985"/>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E7ABE4-F5B7-64D4-7B57-D6D33DE22962}"/>
            </a:ext>
          </a:extLst>
        </p:cNvPr>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A16E2D43-3E06-9343-AA1D-BC938580CD55}"/>
              </a:ext>
            </a:extLst>
          </p:cNvPr>
          <p:cNvSpPr>
            <a:spLocks noGrp="1"/>
          </p:cNvSpPr>
          <p:nvPr>
            <p:ph type="sldNum" sz="quarter" idx="2"/>
          </p:nvPr>
        </p:nvSpPr>
        <p:spPr/>
        <p:txBody>
          <a:bodyPr/>
          <a:lstStyle/>
          <a:p>
            <a:fld id="{86CB4B4D-7CA3-9044-876B-883B54F8677D}" type="slidenum">
              <a:rPr lang="en-CN" smtClean="0"/>
              <a:t>8</a:t>
            </a:fld>
            <a:endParaRPr lang="en-CN"/>
          </a:p>
        </p:txBody>
      </p:sp>
      <p:sp>
        <p:nvSpPr>
          <p:cNvPr id="3" name="Rectangle 8">
            <a:extLst>
              <a:ext uri="{FF2B5EF4-FFF2-40B4-BE49-F238E27FC236}">
                <a16:creationId xmlns:a16="http://schemas.microsoft.com/office/drawing/2014/main" id="{AC121B08-4689-610B-6762-0ED81B5C4562}"/>
              </a:ext>
            </a:extLst>
          </p:cNvPr>
          <p:cNvSpPr/>
          <p:nvPr/>
        </p:nvSpPr>
        <p:spPr>
          <a:xfrm>
            <a:off x="1198532" y="174141"/>
            <a:ext cx="6136616" cy="461665"/>
          </a:xfrm>
          <a:prstGeom prst="rect">
            <a:avLst/>
          </a:prstGeom>
        </p:spPr>
        <p:txBody>
          <a:bodyPr wrap="none">
            <a:spAutoFit/>
          </a:bodyPr>
          <a:lstStyle/>
          <a:p>
            <a:r>
              <a:rPr lang="en-US" dirty="0"/>
              <a:t>Get Started with an AWS Academy account</a:t>
            </a:r>
            <a:endParaRPr lang="en-CN" dirty="0"/>
          </a:p>
        </p:txBody>
      </p:sp>
      <p:pic>
        <p:nvPicPr>
          <p:cNvPr id="4" name="图片 3">
            <a:extLst>
              <a:ext uri="{FF2B5EF4-FFF2-40B4-BE49-F238E27FC236}">
                <a16:creationId xmlns:a16="http://schemas.microsoft.com/office/drawing/2014/main" id="{AF2F8854-6AD9-D230-91F8-E199D922E03B}"/>
              </a:ext>
            </a:extLst>
          </p:cNvPr>
          <p:cNvPicPr>
            <a:picLocks noChangeAspect="1"/>
          </p:cNvPicPr>
          <p:nvPr/>
        </p:nvPicPr>
        <p:blipFill>
          <a:blip r:embed="rId2"/>
          <a:stretch>
            <a:fillRect/>
          </a:stretch>
        </p:blipFill>
        <p:spPr>
          <a:xfrm>
            <a:off x="685800" y="1556875"/>
            <a:ext cx="7772400" cy="3744250"/>
          </a:xfrm>
          <a:prstGeom prst="rect">
            <a:avLst/>
          </a:prstGeom>
        </p:spPr>
      </p:pic>
      <p:sp>
        <p:nvSpPr>
          <p:cNvPr id="5" name="Select “Basic Plan”">
            <a:extLst>
              <a:ext uri="{FF2B5EF4-FFF2-40B4-BE49-F238E27FC236}">
                <a16:creationId xmlns:a16="http://schemas.microsoft.com/office/drawing/2014/main" id="{0FB18545-5B99-40A5-0FA6-CADDFB7B4853}"/>
              </a:ext>
            </a:extLst>
          </p:cNvPr>
          <p:cNvSpPr txBox="1"/>
          <p:nvPr/>
        </p:nvSpPr>
        <p:spPr>
          <a:xfrm>
            <a:off x="2180490" y="1210574"/>
            <a:ext cx="4372710" cy="369332"/>
          </a:xfrm>
          <a:prstGeom prst="rect">
            <a:avLst/>
          </a:prstGeom>
          <a:ln w="12700">
            <a:miter lim="400000"/>
          </a:ln>
          <a:effectLst>
            <a:outerShdw blurRad="38100" dist="20000" dir="5400000" rotWithShape="0">
              <a:srgbClr val="000000">
                <a:alpha val="38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spAutoFit/>
          </a:bodyPr>
          <a:lstStyle>
            <a:lvl1pPr>
              <a:defRPr sz="1800">
                <a:solidFill>
                  <a:srgbClr val="FF2600"/>
                </a:solidFill>
              </a:defRPr>
            </a:lvl1pPr>
          </a:lstStyle>
          <a:p>
            <a:r>
              <a:rPr lang="en-US" dirty="0"/>
              <a:t>1. Click Modules</a:t>
            </a:r>
            <a:endParaRPr dirty="0"/>
          </a:p>
        </p:txBody>
      </p:sp>
      <p:sp>
        <p:nvSpPr>
          <p:cNvPr id="7" name="Select “Basic Plan”">
            <a:extLst>
              <a:ext uri="{FF2B5EF4-FFF2-40B4-BE49-F238E27FC236}">
                <a16:creationId xmlns:a16="http://schemas.microsoft.com/office/drawing/2014/main" id="{85DE4AF5-5F95-1F63-2889-DF0AA1F9D597}"/>
              </a:ext>
            </a:extLst>
          </p:cNvPr>
          <p:cNvSpPr txBox="1"/>
          <p:nvPr/>
        </p:nvSpPr>
        <p:spPr>
          <a:xfrm>
            <a:off x="1311653" y="4250337"/>
            <a:ext cx="4372710" cy="369332"/>
          </a:xfrm>
          <a:prstGeom prst="rect">
            <a:avLst/>
          </a:prstGeom>
          <a:ln w="12700">
            <a:miter lim="400000"/>
          </a:ln>
          <a:effectLst>
            <a:outerShdw blurRad="38100" dist="20000" dir="5400000" rotWithShape="0">
              <a:srgbClr val="000000">
                <a:alpha val="38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spAutoFit/>
          </a:bodyPr>
          <a:lstStyle>
            <a:lvl1pPr>
              <a:defRPr sz="1800">
                <a:solidFill>
                  <a:srgbClr val="FF2600"/>
                </a:solidFill>
              </a:defRPr>
            </a:lvl1pPr>
          </a:lstStyle>
          <a:p>
            <a:r>
              <a:rPr lang="en-US" dirty="0"/>
              <a:t>2. Launch AWS Academy Learner Lab</a:t>
            </a:r>
            <a:endParaRPr dirty="0"/>
          </a:p>
        </p:txBody>
      </p:sp>
    </p:spTree>
    <p:extLst>
      <p:ext uri="{BB962C8B-B14F-4D97-AF65-F5344CB8AC3E}">
        <p14:creationId xmlns:p14="http://schemas.microsoft.com/office/powerpoint/2010/main" val="2575492253"/>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71EF07-DEF5-E24F-2371-E985DDE2C7B2}"/>
            </a:ext>
          </a:extLst>
        </p:cNvPr>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843B94A2-EA8B-EC62-49B9-E4387DDB131B}"/>
              </a:ext>
            </a:extLst>
          </p:cNvPr>
          <p:cNvSpPr>
            <a:spLocks noGrp="1"/>
          </p:cNvSpPr>
          <p:nvPr>
            <p:ph type="sldNum" sz="quarter" idx="2"/>
          </p:nvPr>
        </p:nvSpPr>
        <p:spPr/>
        <p:txBody>
          <a:bodyPr/>
          <a:lstStyle/>
          <a:p>
            <a:fld id="{86CB4B4D-7CA3-9044-876B-883B54F8677D}" type="slidenum">
              <a:rPr lang="en-CN" smtClean="0"/>
              <a:t>9</a:t>
            </a:fld>
            <a:endParaRPr lang="en-CN"/>
          </a:p>
        </p:txBody>
      </p:sp>
      <p:sp>
        <p:nvSpPr>
          <p:cNvPr id="3" name="Rectangle 8">
            <a:extLst>
              <a:ext uri="{FF2B5EF4-FFF2-40B4-BE49-F238E27FC236}">
                <a16:creationId xmlns:a16="http://schemas.microsoft.com/office/drawing/2014/main" id="{A12DD5CC-9E84-9348-E9A5-71072FD311D0}"/>
              </a:ext>
            </a:extLst>
          </p:cNvPr>
          <p:cNvSpPr/>
          <p:nvPr/>
        </p:nvSpPr>
        <p:spPr>
          <a:xfrm>
            <a:off x="1198532" y="174141"/>
            <a:ext cx="6136616" cy="461665"/>
          </a:xfrm>
          <a:prstGeom prst="rect">
            <a:avLst/>
          </a:prstGeom>
        </p:spPr>
        <p:txBody>
          <a:bodyPr wrap="none">
            <a:spAutoFit/>
          </a:bodyPr>
          <a:lstStyle/>
          <a:p>
            <a:r>
              <a:rPr lang="en-US" dirty="0"/>
              <a:t>Get Started with an AWS Academy account</a:t>
            </a:r>
            <a:endParaRPr lang="en-CN" dirty="0"/>
          </a:p>
        </p:txBody>
      </p:sp>
      <p:pic>
        <p:nvPicPr>
          <p:cNvPr id="5" name="图片 4">
            <a:extLst>
              <a:ext uri="{FF2B5EF4-FFF2-40B4-BE49-F238E27FC236}">
                <a16:creationId xmlns:a16="http://schemas.microsoft.com/office/drawing/2014/main" id="{A453366C-6B6A-1962-C68F-73428112602E}"/>
              </a:ext>
            </a:extLst>
          </p:cNvPr>
          <p:cNvPicPr>
            <a:picLocks noChangeAspect="1"/>
          </p:cNvPicPr>
          <p:nvPr/>
        </p:nvPicPr>
        <p:blipFill>
          <a:blip r:embed="rId2"/>
          <a:stretch>
            <a:fillRect/>
          </a:stretch>
        </p:blipFill>
        <p:spPr>
          <a:xfrm>
            <a:off x="685800" y="1545026"/>
            <a:ext cx="7772400" cy="3767948"/>
          </a:xfrm>
          <a:prstGeom prst="rect">
            <a:avLst/>
          </a:prstGeom>
        </p:spPr>
      </p:pic>
      <p:sp>
        <p:nvSpPr>
          <p:cNvPr id="7" name="Select “Basic Plan”">
            <a:extLst>
              <a:ext uri="{FF2B5EF4-FFF2-40B4-BE49-F238E27FC236}">
                <a16:creationId xmlns:a16="http://schemas.microsoft.com/office/drawing/2014/main" id="{804E9B91-41AF-3A64-2230-DFDAFAC147CC}"/>
              </a:ext>
            </a:extLst>
          </p:cNvPr>
          <p:cNvSpPr txBox="1"/>
          <p:nvPr/>
        </p:nvSpPr>
        <p:spPr>
          <a:xfrm>
            <a:off x="3456135" y="2333142"/>
            <a:ext cx="4372710" cy="369332"/>
          </a:xfrm>
          <a:prstGeom prst="rect">
            <a:avLst/>
          </a:prstGeom>
          <a:ln w="12700">
            <a:miter lim="400000"/>
          </a:ln>
          <a:effectLst>
            <a:outerShdw blurRad="38100" dist="20000" dir="5400000" rotWithShape="0">
              <a:srgbClr val="000000">
                <a:alpha val="38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spAutoFit/>
          </a:bodyPr>
          <a:lstStyle>
            <a:lvl1pPr>
              <a:defRPr sz="1800">
                <a:solidFill>
                  <a:srgbClr val="FF2600"/>
                </a:solidFill>
              </a:defRPr>
            </a:lvl1pPr>
          </a:lstStyle>
          <a:p>
            <a:r>
              <a:rPr lang="en-US" dirty="0"/>
              <a:t>2. Press Start Lab</a:t>
            </a:r>
            <a:endParaRPr dirty="0"/>
          </a:p>
        </p:txBody>
      </p:sp>
      <p:sp>
        <p:nvSpPr>
          <p:cNvPr id="6" name="Select “Basic Plan”">
            <a:extLst>
              <a:ext uri="{FF2B5EF4-FFF2-40B4-BE49-F238E27FC236}">
                <a16:creationId xmlns:a16="http://schemas.microsoft.com/office/drawing/2014/main" id="{9704A616-563E-5B42-DCC5-C398D97928B6}"/>
              </a:ext>
            </a:extLst>
          </p:cNvPr>
          <p:cNvSpPr txBox="1"/>
          <p:nvPr/>
        </p:nvSpPr>
        <p:spPr>
          <a:xfrm>
            <a:off x="3741174" y="2685099"/>
            <a:ext cx="4372710" cy="369332"/>
          </a:xfrm>
          <a:prstGeom prst="rect">
            <a:avLst/>
          </a:prstGeom>
          <a:ln w="12700">
            <a:miter lim="400000"/>
          </a:ln>
          <a:effectLst>
            <a:outerShdw blurRad="38100" dist="20000" dir="5400000" rotWithShape="0">
              <a:srgbClr val="000000">
                <a:alpha val="38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spAutoFit/>
          </a:bodyPr>
          <a:lstStyle>
            <a:lvl1pPr>
              <a:defRPr sz="1800">
                <a:solidFill>
                  <a:srgbClr val="FF2600"/>
                </a:solidFill>
              </a:defRPr>
            </a:lvl1pPr>
          </a:lstStyle>
          <a:p>
            <a:r>
              <a:rPr lang="en-US" dirty="0"/>
              <a:t>1. Read Learner Lab docs </a:t>
            </a:r>
            <a:endParaRPr dirty="0"/>
          </a:p>
        </p:txBody>
      </p:sp>
      <p:sp>
        <p:nvSpPr>
          <p:cNvPr id="9" name="Select “Basic Plan”">
            <a:extLst>
              <a:ext uri="{FF2B5EF4-FFF2-40B4-BE49-F238E27FC236}">
                <a16:creationId xmlns:a16="http://schemas.microsoft.com/office/drawing/2014/main" id="{173861CA-D77C-8570-2EEC-EB42206F5020}"/>
              </a:ext>
            </a:extLst>
          </p:cNvPr>
          <p:cNvSpPr txBox="1"/>
          <p:nvPr/>
        </p:nvSpPr>
        <p:spPr>
          <a:xfrm>
            <a:off x="5927529" y="1175694"/>
            <a:ext cx="4372710" cy="369332"/>
          </a:xfrm>
          <a:prstGeom prst="rect">
            <a:avLst/>
          </a:prstGeom>
          <a:ln w="12700">
            <a:miter lim="400000"/>
          </a:ln>
          <a:effectLst>
            <a:outerShdw blurRad="38100" dist="20000" dir="5400000" rotWithShape="0">
              <a:srgbClr val="000000">
                <a:alpha val="38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spAutoFit/>
          </a:bodyPr>
          <a:lstStyle>
            <a:lvl1pPr>
              <a:defRPr sz="1800">
                <a:solidFill>
                  <a:srgbClr val="FF2600"/>
                </a:solidFill>
              </a:defRPr>
            </a:lvl1pPr>
          </a:lstStyle>
          <a:p>
            <a:r>
              <a:rPr lang="en-US" dirty="0"/>
              <a:t>3. Check AWS Details</a:t>
            </a:r>
            <a:endParaRPr dirty="0"/>
          </a:p>
        </p:txBody>
      </p:sp>
    </p:spTree>
    <p:extLst>
      <p:ext uri="{BB962C8B-B14F-4D97-AF65-F5344CB8AC3E}">
        <p14:creationId xmlns:p14="http://schemas.microsoft.com/office/powerpoint/2010/main" val="707272688"/>
      </p:ext>
    </p:extLst>
  </p:cSld>
  <p:clrMapOvr>
    <a:masterClrMapping/>
  </p:clrMapOvr>
  <p:transition spd="med"/>
</p:sld>
</file>

<file path=ppt/theme/theme1.xml><?xml version="1.0" encoding="utf-8"?>
<a:theme xmlns:a="http://schemas.openxmlformats.org/drawingml/2006/main" name="Default">
  <a:themeElements>
    <a:clrScheme name="Default">
      <a:dk1>
        <a:srgbClr val="000000"/>
      </a:dk1>
      <a:lt1>
        <a:srgbClr val="FFFFFF"/>
      </a:lt1>
      <a:dk2>
        <a:srgbClr val="A7A7A7"/>
      </a:dk2>
      <a:lt2>
        <a:srgbClr val="535353"/>
      </a:lt2>
      <a:accent1>
        <a:srgbClr val="CFDEF3"/>
      </a:accent1>
      <a:accent2>
        <a:srgbClr val="333399"/>
      </a:accent2>
      <a:accent3>
        <a:srgbClr val="8F8F8F"/>
      </a:accent3>
      <a:accent4>
        <a:srgbClr val="707070"/>
      </a:accent4>
      <a:accent5>
        <a:srgbClr val="E2EAF7"/>
      </a:accent5>
      <a:accent6>
        <a:srgbClr val="2E2E8B"/>
      </a:accent6>
      <a:hlink>
        <a:srgbClr val="0000FF"/>
      </a:hlink>
      <a:folHlink>
        <a:srgbClr val="FF00FF"/>
      </a:folHlink>
    </a:clrScheme>
    <a:fontScheme name="Default">
      <a:majorFont>
        <a:latin typeface="Helvetica"/>
        <a:ea typeface="Helvetica"/>
        <a:cs typeface="Helvetica"/>
      </a:majorFont>
      <a:minorFont>
        <a:latin typeface="Helvetica Neue"/>
        <a:ea typeface="Helvetica Neue"/>
        <a:cs typeface="Helvetica Neue"/>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lumOff val="44000"/>
          </a:schemeClr>
        </a:solidFill>
        <a:ln w="25400" cap="flat">
          <a:solidFill>
            <a:schemeClr val="accent1"/>
          </a:solidFill>
          <a:prstDash val="solid"/>
          <a:bevel/>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bevel/>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Default">
  <a:themeElements>
    <a:clrScheme name="Default">
      <a:dk1>
        <a:srgbClr val="000000"/>
      </a:dk1>
      <a:lt1>
        <a:srgbClr val="FFFFFF"/>
      </a:lt1>
      <a:dk2>
        <a:srgbClr val="A7A7A7"/>
      </a:dk2>
      <a:lt2>
        <a:srgbClr val="535353"/>
      </a:lt2>
      <a:accent1>
        <a:srgbClr val="CFDEF3"/>
      </a:accent1>
      <a:accent2>
        <a:srgbClr val="333399"/>
      </a:accent2>
      <a:accent3>
        <a:srgbClr val="8F8F8F"/>
      </a:accent3>
      <a:accent4>
        <a:srgbClr val="707070"/>
      </a:accent4>
      <a:accent5>
        <a:srgbClr val="E2EAF7"/>
      </a:accent5>
      <a:accent6>
        <a:srgbClr val="2E2E8B"/>
      </a:accent6>
      <a:hlink>
        <a:srgbClr val="0000FF"/>
      </a:hlink>
      <a:folHlink>
        <a:srgbClr val="FF00FF"/>
      </a:folHlink>
    </a:clrScheme>
    <a:fontScheme name="Default">
      <a:majorFont>
        <a:latin typeface="Helvetica"/>
        <a:ea typeface="Helvetica"/>
        <a:cs typeface="Helvetica"/>
      </a:majorFont>
      <a:minorFont>
        <a:latin typeface="Helvetica Neue"/>
        <a:ea typeface="Helvetica Neue"/>
        <a:cs typeface="Helvetica Neue"/>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lumOff val="44000"/>
          </a:schemeClr>
        </a:solidFill>
        <a:ln w="25400" cap="flat">
          <a:solidFill>
            <a:schemeClr val="accent1"/>
          </a:solidFill>
          <a:prstDash val="solid"/>
          <a:bevel/>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bevel/>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5586</TotalTime>
  <Words>1379</Words>
  <Application>Microsoft Macintosh PowerPoint</Application>
  <PresentationFormat>全屏显示(4:3)</PresentationFormat>
  <Paragraphs>231</Paragraphs>
  <Slides>53</Slides>
  <Notes>3</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53</vt:i4>
      </vt:variant>
    </vt:vector>
  </HeadingPairs>
  <TitlesOfParts>
    <vt:vector size="58" baseType="lpstr">
      <vt:lpstr>Arial</vt:lpstr>
      <vt:lpstr>Helvetica Neue</vt:lpstr>
      <vt:lpstr>Helvetica Neue Light</vt:lpstr>
      <vt:lpstr>Lucida Grande</vt:lpstr>
      <vt:lpstr>Default</vt:lpstr>
      <vt:lpstr>CSC4160 (Fall 2024)</vt:lpstr>
      <vt:lpstr>Amazon Web Services (AWS)</vt:lpstr>
      <vt:lpstr>What is EC2?</vt:lpstr>
      <vt:lpstr>Outline</vt:lpstr>
      <vt:lpstr>I am Going to Introduce 2 Ways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Outline</vt:lpstr>
      <vt:lpstr>PowerPoint 演示文稿</vt:lpstr>
      <vt:lpstr>PowerPoint 演示文稿</vt:lpstr>
      <vt:lpstr>PowerPoint 演示文稿</vt:lpstr>
      <vt:lpstr>PowerPoint 演示文稿</vt:lpstr>
      <vt:lpstr>PowerPoint 演示文稿</vt:lpstr>
      <vt:lpstr>SSH Authentication Process</vt:lpstr>
      <vt:lpstr>Key pairs</vt:lpstr>
      <vt:lpstr>PowerPoint 演示文稿</vt:lpstr>
      <vt:lpstr>PowerPoint 演示文稿</vt:lpstr>
      <vt:lpstr>Server OS in EC2</vt:lpstr>
      <vt:lpstr>PowerPoint 演示文稿</vt:lpstr>
      <vt:lpstr>EC2 instance types</vt:lpstr>
      <vt:lpstr>PowerPoint 演示文稿</vt:lpstr>
      <vt:lpstr>PowerPoint 演示文稿</vt:lpstr>
      <vt:lpstr>PowerPoint 演示文稿</vt:lpstr>
      <vt:lpstr>PowerPoint 演示文稿</vt:lpstr>
      <vt:lpstr>PowerPoint 演示文稿</vt:lpstr>
      <vt:lpstr>PowerPoint 演示文稿</vt:lpstr>
      <vt:lpstr>Outline</vt:lpstr>
      <vt:lpstr>PowerPoint 演示文稿</vt:lpstr>
      <vt:lpstr>PowerPoint 演示文稿</vt:lpstr>
      <vt:lpstr>PowerPoint 演示文稿</vt:lpstr>
      <vt:lpstr>Public vs. Private IP</vt:lpstr>
      <vt:lpstr>Connection Test</vt:lpstr>
      <vt:lpstr>Outline</vt:lpstr>
      <vt:lpstr>PowerPoint 演示文稿</vt:lpstr>
      <vt:lpstr>PowerPoint 演示文稿</vt:lpstr>
      <vt:lpstr>PowerPoint 演示文稿</vt:lpstr>
      <vt:lpstr>PowerPoint 演示文稿</vt:lpstr>
      <vt:lpstr>CSC4160 (Fall 2024)</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COMP4651 (Spring 2021)</dc:title>
  <cp:lastModifiedBy>紫齍 迷迭</cp:lastModifiedBy>
  <cp:revision>107</cp:revision>
  <dcterms:modified xsi:type="dcterms:W3CDTF">2024-09-09T09:12:53Z</dcterms:modified>
</cp:coreProperties>
</file>